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boldItalic.fntdata"/><Relationship Id="rId90"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44c96eb4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44c96eb4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5195c90048_0_1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195c90048_0_1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4c96eb4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44c96eb4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44c96eb44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44c96eb44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44c96eb4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44c96eb4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5195c90048_0_1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195c90048_0_1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195c90048_0_1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95c90048_0_1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4c96eb44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44c96eb44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model describes the rule of the game</a:t>
            </a:r>
            <a:endParaRPr/>
          </a:p>
          <a:p>
            <a:pPr indent="0" lvl="0" marL="0" rtl="0" algn="l">
              <a:spcBef>
                <a:spcPts val="0"/>
              </a:spcBef>
              <a:spcAft>
                <a:spcPts val="0"/>
              </a:spcAft>
              <a:buNone/>
            </a:pPr>
            <a:r>
              <a:rPr lang="en"/>
              <a:t>Policy: a function that takes in a state and returns an action.</a:t>
            </a:r>
            <a:endParaRPr/>
          </a:p>
          <a:p>
            <a:pPr indent="0" lvl="0" marL="0" rtl="0" algn="l">
              <a:spcBef>
                <a:spcPts val="0"/>
              </a:spcBef>
              <a:spcAft>
                <a:spcPts val="0"/>
              </a:spcAft>
              <a:buNone/>
            </a:pPr>
            <a:r>
              <a:rPr lang="en"/>
              <a:t>Optimal policy: maximazies your long-term expected reward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5195c9004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195c9004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519663e6c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19663e6c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5194bd4bc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5194bd4bc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519663e6c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19663e6c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519663e6c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9663e6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519663e6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19663e6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86a77d627_0_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6a77d627_0_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86a77d6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86a77d6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586a77d627_1_2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86a77d627_1_2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87262373f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87262373f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87262373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87262373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87262373f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87262373f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587262373f_2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7262373f_2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944c96eb4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944c96eb4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587262373f_2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87262373f_2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44c96eb4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44c96eb4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587262373f_2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87262373f_2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Conventionally, the action-value function </a:t>
            </a:r>
            <a:r>
              <a:rPr i="1" lang="en" sz="1450">
                <a:solidFill>
                  <a:schemeClr val="dk1"/>
                </a:solidFill>
              </a:rPr>
              <a:t>𝑞</a:t>
            </a:r>
            <a:endParaRPr i="1" sz="1050">
              <a:solidFill>
                <a:schemeClr val="dk1"/>
              </a:solidFill>
            </a:endParaRPr>
          </a:p>
          <a:p>
            <a:pPr indent="0" lvl="0" marL="0" rtl="0" algn="l">
              <a:spcBef>
                <a:spcPts val="0"/>
              </a:spcBef>
              <a:spcAft>
                <a:spcPts val="0"/>
              </a:spcAft>
              <a:buNone/>
            </a:pPr>
            <a:r>
              <a:rPr lang="en">
                <a:solidFill>
                  <a:schemeClr val="dk1"/>
                </a:solidFill>
              </a:rPr>
              <a:t>is referred to as the </a:t>
            </a:r>
            <a:r>
              <a:rPr i="1" lang="en">
                <a:solidFill>
                  <a:schemeClr val="dk1"/>
                </a:solidFill>
              </a:rPr>
              <a:t>Q-function</a:t>
            </a:r>
            <a:r>
              <a:rPr lang="en">
                <a:solidFill>
                  <a:schemeClr val="dk1"/>
                </a:solidFill>
              </a:rPr>
              <a:t>, and the output from the function for any given state-action pair is called a </a:t>
            </a:r>
            <a:r>
              <a:rPr i="1" lang="en">
                <a:solidFill>
                  <a:schemeClr val="dk1"/>
                </a:solidFill>
              </a:rPr>
              <a:t>Q-value</a:t>
            </a:r>
            <a:r>
              <a:rPr lang="en">
                <a:solidFill>
                  <a:schemeClr val="dk1"/>
                </a:solidFill>
              </a:rPr>
              <a: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587262373f_2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87262373f_2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587262373f_2_2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87262373f_2_2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 states that, for any state-action pair</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t>
            </a:r>
            <a:r>
              <a:rPr i="1" lang="en" sz="1400">
                <a:solidFill>
                  <a:schemeClr val="dk1"/>
                </a:solidFill>
              </a:rPr>
              <a:t>𝑠</a:t>
            </a:r>
            <a:r>
              <a:rPr lang="en" sz="1400">
                <a:solidFill>
                  <a:schemeClr val="dk1"/>
                </a:solidFill>
              </a:rPr>
              <a:t>,</a:t>
            </a:r>
            <a:r>
              <a:rPr i="1" lang="en" sz="1400">
                <a:solidFill>
                  <a:schemeClr val="dk1"/>
                </a:solidFill>
              </a:rPr>
              <a:t>𝑎</a:t>
            </a:r>
            <a:r>
              <a:rPr lang="en" sz="1400">
                <a:solidFill>
                  <a:schemeClr val="dk1"/>
                </a:solidFill>
              </a:rPr>
              <a:t>) at time </a:t>
            </a:r>
            <a:r>
              <a:rPr i="1" lang="en" sz="1400">
                <a:solidFill>
                  <a:schemeClr val="dk1"/>
                </a:solidFill>
              </a:rPr>
              <a:t>𝑡</a:t>
            </a:r>
            <a:r>
              <a:rPr lang="en" sz="1400">
                <a:solidFill>
                  <a:schemeClr val="dk1"/>
                </a:solidFill>
              </a:rPr>
              <a:t>, the expected return from starting in state </a:t>
            </a:r>
            <a:r>
              <a:rPr i="1" lang="en" sz="1400">
                <a:solidFill>
                  <a:schemeClr val="dk1"/>
                </a:solidFill>
              </a:rPr>
              <a:t>𝑠</a:t>
            </a:r>
            <a:r>
              <a:rPr lang="en" sz="1400">
                <a:solidFill>
                  <a:schemeClr val="dk1"/>
                </a:solidFill>
              </a:rPr>
              <a:t>, selecting action </a:t>
            </a:r>
            <a:r>
              <a:rPr i="1" lang="en" sz="1400">
                <a:solidFill>
                  <a:schemeClr val="dk1"/>
                </a:solidFill>
              </a:rPr>
              <a:t>𝑎</a:t>
            </a:r>
            <a:endParaRPr i="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and following the optimal policy thereafter (AKA </a:t>
            </a:r>
            <a:r>
              <a:rPr i="1" lang="en" sz="1400">
                <a:solidFill>
                  <a:schemeClr val="dk1"/>
                </a:solidFill>
              </a:rPr>
              <a:t>the Q-value</a:t>
            </a:r>
            <a:r>
              <a:rPr lang="en" sz="1400">
                <a:solidFill>
                  <a:schemeClr val="dk1"/>
                </a:solidFill>
              </a:rPr>
              <a:t> of this pair) is going to be the expected reward we get from taking action </a:t>
            </a:r>
            <a:r>
              <a:rPr i="1" lang="en" sz="1400">
                <a:solidFill>
                  <a:schemeClr val="dk1"/>
                </a:solidFill>
              </a:rPr>
              <a:t>𝑎 </a:t>
            </a:r>
            <a:r>
              <a:rPr lang="en" sz="1400">
                <a:solidFill>
                  <a:schemeClr val="dk1"/>
                </a:solidFill>
              </a:rPr>
              <a:t>in state </a:t>
            </a:r>
            <a:r>
              <a:rPr i="1" lang="en" sz="1400">
                <a:solidFill>
                  <a:schemeClr val="dk1"/>
                </a:solidFill>
              </a:rPr>
              <a:t>𝑠</a:t>
            </a:r>
            <a:r>
              <a:rPr lang="en" sz="1400">
                <a:solidFill>
                  <a:schemeClr val="dk1"/>
                </a:solidFill>
              </a:rPr>
              <a:t>, which is </a:t>
            </a:r>
            <a:r>
              <a:rPr i="1" lang="en" sz="1400">
                <a:solidFill>
                  <a:schemeClr val="dk1"/>
                </a:solidFill>
              </a:rPr>
              <a:t>𝑅𝑡</a:t>
            </a:r>
            <a:r>
              <a:rPr lang="en" sz="1400">
                <a:solidFill>
                  <a:schemeClr val="dk1"/>
                </a:solidFill>
              </a:rPr>
              <a:t>+1, plus the </a:t>
            </a:r>
            <a:r>
              <a:rPr i="1" lang="en" sz="1400">
                <a:solidFill>
                  <a:schemeClr val="dk1"/>
                </a:solidFill>
              </a:rPr>
              <a:t>maximum</a:t>
            </a:r>
            <a:r>
              <a:rPr lang="en" sz="1400">
                <a:solidFill>
                  <a:schemeClr val="dk1"/>
                </a:solidFill>
              </a:rPr>
              <a:t> expected discounted return that can be achieved from any possible next state-action pair</a:t>
            </a:r>
            <a:endParaRPr sz="1400">
              <a:solidFill>
                <a:schemeClr val="dk1"/>
              </a:solidFill>
            </a:endParaRPr>
          </a:p>
          <a:p>
            <a:pPr indent="0" lvl="0" marL="0" rtl="0" algn="l">
              <a:spcBef>
                <a:spcPts val="0"/>
              </a:spcBef>
              <a:spcAft>
                <a:spcPts val="0"/>
              </a:spcAft>
              <a:buNone/>
            </a:pPr>
            <a:r>
              <a:rPr lang="en" sz="1400"/>
              <a:t>Q function Q value</a:t>
            </a:r>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87262373f_2_2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87262373f_2_2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586a77d627_0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86a77d627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86a77d627_0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86a77d627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586a77d627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86a77d627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86a77d627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86a77d627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4c96eb4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944c96eb4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86a77d62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86a77d62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586a77d627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586a77d627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86a77d62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86a77d62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587262373f_2_3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87262373f_2_3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make use of a deep neural network to estimate the Q-values for each state-action pair in a given environment, and in turn, the network will approximate the optimal Q-function.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87262373f_2_3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87262373f_2_3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act of combining Q-learning with a deep neural network is called </a:t>
            </a:r>
            <a:r>
              <a:rPr i="1" lang="en">
                <a:solidFill>
                  <a:schemeClr val="dk1"/>
                </a:solidFill>
              </a:rPr>
              <a:t>deep Q-learning</a:t>
            </a:r>
            <a:r>
              <a:rPr lang="en">
                <a:solidFill>
                  <a:schemeClr val="dk1"/>
                </a:solidFill>
              </a:rPr>
              <a:t>, and a deep neural network that approximates a Q-function is called a </a:t>
            </a:r>
            <a:r>
              <a:rPr i="1" lang="en">
                <a:solidFill>
                  <a:schemeClr val="dk1"/>
                </a:solidFill>
              </a:rPr>
              <a:t>deep Q-Network, or DQN</a:t>
            </a:r>
            <a:r>
              <a:rPr lang="en">
                <a:solidFill>
                  <a:schemeClr val="dk1"/>
                </a:solidFill>
              </a:rPr>
              <a:t>.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44c96eb4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44c96eb4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712bc5c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712bc5c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9712bc5c5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9712bc5c5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9712bc5c5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9712bc5c5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9712bc5c5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9712bc5c5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5195c900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195c900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9712bc5c5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9712bc5c5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9712bc5c5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9712bc5c5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712bc5c5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712bc5c5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712bc5c5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712bc5c5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9712bc5c5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9712bc5c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9712bc5c5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9712bc5c5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712bc5c5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712bc5c5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9712bc5c5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9712bc5c5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712bc5c5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9712bc5c5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944c96eb4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944c96eb4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44c96eb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44c96eb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 of my project</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712bc5c5d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712bc5c5d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9712bc5c5d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9712bc5c5d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9712bc5c5d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9712bc5c5d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712bc5c5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712bc5c5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9712bc5c5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9712bc5c5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712bc5c5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712bc5c5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9712bc5c5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9712bc5c5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712bc5c5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712bc5c5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9712bc5c5d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9712bc5c5d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9712bc5c5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9712bc5c5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44c96eb4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44c96eb4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9712bc5c5d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9712bc5c5d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9712bc5c5d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9712bc5c5d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environment of my project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712bc5c5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9712bc5c5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9712bc5c5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9712bc5c5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9712bc5c5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9712bc5c5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712bc5c5d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712bc5c5d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712bc5c5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712bc5c5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9712bc5c5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9712bc5c5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9712bc5c5d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9712bc5c5d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9712bc5c5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9712bc5c5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4c96eb4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944c96eb4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712bc5c5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712bc5c5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9712bc5c5d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9712bc5c5d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712bc5c5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9712bc5c5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944c96eb4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944c96eb4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_3">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p:nvPr/>
        </p:nvSpPr>
        <p:spPr>
          <a:xfrm>
            <a:off x="188400" y="188400"/>
            <a:ext cx="8767200" cy="476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a:off x="282600" y="282600"/>
            <a:ext cx="8578800" cy="4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13"/>
          <p:cNvCxnSpPr/>
          <p:nvPr/>
        </p:nvCxnSpPr>
        <p:spPr>
          <a:xfrm>
            <a:off x="282600" y="4607275"/>
            <a:ext cx="423000" cy="0"/>
          </a:xfrm>
          <a:prstGeom prst="straightConnector1">
            <a:avLst/>
          </a:prstGeom>
          <a:noFill/>
          <a:ln cap="flat" cmpd="sng" w="19050">
            <a:solidFill>
              <a:schemeClr val="dk1"/>
            </a:solidFill>
            <a:prstDash val="solid"/>
            <a:round/>
            <a:headEnd len="sm" w="sm" type="none"/>
            <a:tailEnd len="sm" w="sm" type="none"/>
          </a:ln>
        </p:spPr>
      </p:cxnSp>
      <p:cxnSp>
        <p:nvCxnSpPr>
          <p:cNvPr id="55" name="Google Shape;55;p13"/>
          <p:cNvCxnSpPr/>
          <p:nvPr/>
        </p:nvCxnSpPr>
        <p:spPr>
          <a:xfrm>
            <a:off x="8438400" y="536225"/>
            <a:ext cx="423000" cy="0"/>
          </a:xfrm>
          <a:prstGeom prst="straightConnector1">
            <a:avLst/>
          </a:prstGeom>
          <a:noFill/>
          <a:ln cap="flat" cmpd="sng" w="19050">
            <a:solidFill>
              <a:schemeClr val="dk1"/>
            </a:solidFill>
            <a:prstDash val="solid"/>
            <a:round/>
            <a:headEnd len="sm" w="sm" type="none"/>
            <a:tailEnd len="sm" w="sm" type="none"/>
          </a:ln>
        </p:spPr>
      </p:cxnSp>
      <p:sp>
        <p:nvSpPr>
          <p:cNvPr id="56" name="Google Shape;56;p13"/>
          <p:cNvSpPr txBox="1"/>
          <p:nvPr>
            <p:ph type="title"/>
          </p:nvPr>
        </p:nvSpPr>
        <p:spPr>
          <a:xfrm>
            <a:off x="1960500" y="1897200"/>
            <a:ext cx="5223000" cy="9807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400">
                <a:solidFill>
                  <a:schemeClr val="dk1"/>
                </a:solidFill>
              </a:defRPr>
            </a:lvl1pPr>
            <a:lvl2pPr lvl="1" rtl="0" algn="ctr">
              <a:lnSpc>
                <a:spcPct val="100000"/>
              </a:lnSpc>
              <a:spcBef>
                <a:spcPts val="0"/>
              </a:spcBef>
              <a:spcAft>
                <a:spcPts val="0"/>
              </a:spcAft>
              <a:buNone/>
              <a:defRPr b="1" sz="2400">
                <a:solidFill>
                  <a:schemeClr val="dk1"/>
                </a:solidFill>
              </a:defRPr>
            </a:lvl2pPr>
            <a:lvl3pPr lvl="2" rtl="0" algn="ctr">
              <a:lnSpc>
                <a:spcPct val="100000"/>
              </a:lnSpc>
              <a:spcBef>
                <a:spcPts val="0"/>
              </a:spcBef>
              <a:spcAft>
                <a:spcPts val="0"/>
              </a:spcAft>
              <a:buNone/>
              <a:defRPr b="1" sz="2400">
                <a:solidFill>
                  <a:schemeClr val="dk1"/>
                </a:solidFill>
              </a:defRPr>
            </a:lvl3pPr>
            <a:lvl4pPr lvl="3" rtl="0" algn="ctr">
              <a:lnSpc>
                <a:spcPct val="100000"/>
              </a:lnSpc>
              <a:spcBef>
                <a:spcPts val="0"/>
              </a:spcBef>
              <a:spcAft>
                <a:spcPts val="0"/>
              </a:spcAft>
              <a:buNone/>
              <a:defRPr b="1" sz="2400">
                <a:solidFill>
                  <a:schemeClr val="dk1"/>
                </a:solidFill>
              </a:defRPr>
            </a:lvl4pPr>
            <a:lvl5pPr lvl="4" rtl="0" algn="ctr">
              <a:lnSpc>
                <a:spcPct val="100000"/>
              </a:lnSpc>
              <a:spcBef>
                <a:spcPts val="0"/>
              </a:spcBef>
              <a:spcAft>
                <a:spcPts val="0"/>
              </a:spcAft>
              <a:buNone/>
              <a:defRPr b="1" sz="2400">
                <a:solidFill>
                  <a:schemeClr val="dk1"/>
                </a:solidFill>
              </a:defRPr>
            </a:lvl5pPr>
            <a:lvl6pPr lvl="5" rtl="0" algn="ctr">
              <a:lnSpc>
                <a:spcPct val="100000"/>
              </a:lnSpc>
              <a:spcBef>
                <a:spcPts val="0"/>
              </a:spcBef>
              <a:spcAft>
                <a:spcPts val="0"/>
              </a:spcAft>
              <a:buNone/>
              <a:defRPr b="1" sz="2400">
                <a:solidFill>
                  <a:schemeClr val="dk1"/>
                </a:solidFill>
              </a:defRPr>
            </a:lvl6pPr>
            <a:lvl7pPr lvl="6" rtl="0" algn="ctr">
              <a:lnSpc>
                <a:spcPct val="100000"/>
              </a:lnSpc>
              <a:spcBef>
                <a:spcPts val="0"/>
              </a:spcBef>
              <a:spcAft>
                <a:spcPts val="0"/>
              </a:spcAft>
              <a:buNone/>
              <a:defRPr b="1" sz="2400">
                <a:solidFill>
                  <a:schemeClr val="dk1"/>
                </a:solidFill>
              </a:defRPr>
            </a:lvl7pPr>
            <a:lvl8pPr lvl="7" rtl="0" algn="ctr">
              <a:lnSpc>
                <a:spcPct val="100000"/>
              </a:lnSpc>
              <a:spcBef>
                <a:spcPts val="0"/>
              </a:spcBef>
              <a:spcAft>
                <a:spcPts val="0"/>
              </a:spcAft>
              <a:buNone/>
              <a:defRPr b="1" sz="2400">
                <a:solidFill>
                  <a:schemeClr val="dk1"/>
                </a:solidFill>
              </a:defRPr>
            </a:lvl8pPr>
            <a:lvl9pPr lvl="8" rtl="0" algn="ctr">
              <a:lnSpc>
                <a:spcPct val="100000"/>
              </a:lnSpc>
              <a:spcBef>
                <a:spcPts val="0"/>
              </a:spcBef>
              <a:spcAft>
                <a:spcPts val="0"/>
              </a:spcAft>
              <a:buNone/>
              <a:defRPr b="1" sz="2400">
                <a:solidFill>
                  <a:schemeClr val="dk1"/>
                </a:solidFill>
              </a:defRPr>
            </a:lvl9pPr>
          </a:lstStyle>
          <a:p/>
        </p:txBody>
      </p:sp>
      <p:sp>
        <p:nvSpPr>
          <p:cNvPr id="57" name="Google Shape;57;p13"/>
          <p:cNvSpPr txBox="1"/>
          <p:nvPr>
            <p:ph idx="1" type="subTitle"/>
          </p:nvPr>
        </p:nvSpPr>
        <p:spPr>
          <a:xfrm>
            <a:off x="1960500" y="2892024"/>
            <a:ext cx="5223000" cy="354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2"/>
              </a:buClr>
              <a:buSzPts val="1200"/>
              <a:buNone/>
              <a:defRPr sz="1200">
                <a:solidFill>
                  <a:schemeClr val="dk2"/>
                </a:solidFill>
              </a:defRPr>
            </a:lvl1pPr>
            <a:lvl2pPr lvl="1" rtl="0" algn="ctr">
              <a:lnSpc>
                <a:spcPct val="100000"/>
              </a:lnSpc>
              <a:spcBef>
                <a:spcPts val="0"/>
              </a:spcBef>
              <a:spcAft>
                <a:spcPts val="0"/>
              </a:spcAft>
              <a:buClr>
                <a:schemeClr val="dk2"/>
              </a:buClr>
              <a:buSzPts val="1200"/>
              <a:buNone/>
              <a:defRPr sz="1200">
                <a:solidFill>
                  <a:schemeClr val="dk2"/>
                </a:solidFill>
              </a:defRPr>
            </a:lvl2pPr>
            <a:lvl3pPr lvl="2" rtl="0" algn="ctr">
              <a:lnSpc>
                <a:spcPct val="100000"/>
              </a:lnSpc>
              <a:spcBef>
                <a:spcPts val="0"/>
              </a:spcBef>
              <a:spcAft>
                <a:spcPts val="0"/>
              </a:spcAft>
              <a:buClr>
                <a:schemeClr val="dk2"/>
              </a:buClr>
              <a:buSzPts val="1200"/>
              <a:buNone/>
              <a:defRPr sz="1200">
                <a:solidFill>
                  <a:schemeClr val="dk2"/>
                </a:solidFill>
              </a:defRPr>
            </a:lvl3pPr>
            <a:lvl4pPr lvl="3" rtl="0" algn="ctr">
              <a:lnSpc>
                <a:spcPct val="100000"/>
              </a:lnSpc>
              <a:spcBef>
                <a:spcPts val="0"/>
              </a:spcBef>
              <a:spcAft>
                <a:spcPts val="0"/>
              </a:spcAft>
              <a:buClr>
                <a:schemeClr val="dk2"/>
              </a:buClr>
              <a:buSzPts val="1200"/>
              <a:buNone/>
              <a:defRPr sz="1200">
                <a:solidFill>
                  <a:schemeClr val="dk2"/>
                </a:solidFill>
              </a:defRPr>
            </a:lvl4pPr>
            <a:lvl5pPr lvl="4" rtl="0" algn="ctr">
              <a:lnSpc>
                <a:spcPct val="100000"/>
              </a:lnSpc>
              <a:spcBef>
                <a:spcPts val="0"/>
              </a:spcBef>
              <a:spcAft>
                <a:spcPts val="0"/>
              </a:spcAft>
              <a:buClr>
                <a:schemeClr val="dk2"/>
              </a:buClr>
              <a:buSzPts val="1200"/>
              <a:buNone/>
              <a:defRPr sz="1200">
                <a:solidFill>
                  <a:schemeClr val="dk2"/>
                </a:solidFill>
              </a:defRPr>
            </a:lvl5pPr>
            <a:lvl6pPr lvl="5" rtl="0" algn="ctr">
              <a:lnSpc>
                <a:spcPct val="100000"/>
              </a:lnSpc>
              <a:spcBef>
                <a:spcPts val="0"/>
              </a:spcBef>
              <a:spcAft>
                <a:spcPts val="0"/>
              </a:spcAft>
              <a:buClr>
                <a:schemeClr val="dk2"/>
              </a:buClr>
              <a:buSzPts val="1200"/>
              <a:buNone/>
              <a:defRPr sz="1200">
                <a:solidFill>
                  <a:schemeClr val="dk2"/>
                </a:solidFill>
              </a:defRPr>
            </a:lvl6pPr>
            <a:lvl7pPr lvl="6" rtl="0" algn="ctr">
              <a:lnSpc>
                <a:spcPct val="100000"/>
              </a:lnSpc>
              <a:spcBef>
                <a:spcPts val="0"/>
              </a:spcBef>
              <a:spcAft>
                <a:spcPts val="0"/>
              </a:spcAft>
              <a:buClr>
                <a:schemeClr val="dk2"/>
              </a:buClr>
              <a:buSzPts val="1200"/>
              <a:buNone/>
              <a:defRPr sz="1200">
                <a:solidFill>
                  <a:schemeClr val="dk2"/>
                </a:solidFill>
              </a:defRPr>
            </a:lvl7pPr>
            <a:lvl8pPr lvl="7" rtl="0" algn="ctr">
              <a:lnSpc>
                <a:spcPct val="100000"/>
              </a:lnSpc>
              <a:spcBef>
                <a:spcPts val="0"/>
              </a:spcBef>
              <a:spcAft>
                <a:spcPts val="0"/>
              </a:spcAft>
              <a:buClr>
                <a:schemeClr val="dk2"/>
              </a:buClr>
              <a:buSzPts val="1200"/>
              <a:buNone/>
              <a:defRPr sz="1200">
                <a:solidFill>
                  <a:schemeClr val="dk2"/>
                </a:solidFill>
              </a:defRPr>
            </a:lvl8pPr>
            <a:lvl9pPr lvl="8" rtl="0" algn="ctr">
              <a:lnSpc>
                <a:spcPct val="100000"/>
              </a:lnSpc>
              <a:spcBef>
                <a:spcPts val="0"/>
              </a:spcBef>
              <a:spcAft>
                <a:spcPts val="0"/>
              </a:spcAft>
              <a:buClr>
                <a:schemeClr val="dk2"/>
              </a:buClr>
              <a:buSzPts val="1200"/>
              <a:buNone/>
              <a:defRPr sz="1200">
                <a:solidFill>
                  <a:schemeClr val="dk2"/>
                </a:solidFill>
              </a:defRPr>
            </a:lvl9pPr>
          </a:lstStyle>
          <a:p/>
        </p:txBody>
      </p:sp>
      <p:sp>
        <p:nvSpPr>
          <p:cNvPr id="58" name="Google Shape;58;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9" name="Shape 59"/>
        <p:cNvGrpSpPr/>
        <p:nvPr/>
      </p:nvGrpSpPr>
      <p:grpSpPr>
        <a:xfrm>
          <a:off x="0" y="0"/>
          <a:ext cx="0" cy="0"/>
          <a:chOff x="0" y="0"/>
          <a:chExt cx="0" cy="0"/>
        </a:xfrm>
      </p:grpSpPr>
      <p:sp>
        <p:nvSpPr>
          <p:cNvPr id="60" name="Google Shape;60;p14"/>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0D47A1"/>
              </a:buClr>
              <a:buSzPts val="4000"/>
              <a:buNone/>
              <a:defRPr b="1" sz="4000">
                <a:solidFill>
                  <a:schemeClr val="dk1"/>
                </a:solidFill>
              </a:defRPr>
            </a:lvl1pPr>
            <a:lvl2pPr lvl="1" rtl="0" algn="ctr">
              <a:lnSpc>
                <a:spcPct val="100000"/>
              </a:lnSpc>
              <a:spcBef>
                <a:spcPts val="0"/>
              </a:spcBef>
              <a:spcAft>
                <a:spcPts val="0"/>
              </a:spcAft>
              <a:buClr>
                <a:srgbClr val="0D47A1"/>
              </a:buClr>
              <a:buSzPts val="4000"/>
              <a:buNone/>
              <a:defRPr b="1" sz="4000">
                <a:solidFill>
                  <a:schemeClr val="dk1"/>
                </a:solidFill>
              </a:defRPr>
            </a:lvl2pPr>
            <a:lvl3pPr lvl="2" rtl="0" algn="ctr">
              <a:lnSpc>
                <a:spcPct val="100000"/>
              </a:lnSpc>
              <a:spcBef>
                <a:spcPts val="0"/>
              </a:spcBef>
              <a:spcAft>
                <a:spcPts val="0"/>
              </a:spcAft>
              <a:buClr>
                <a:srgbClr val="0D47A1"/>
              </a:buClr>
              <a:buSzPts val="4000"/>
              <a:buNone/>
              <a:defRPr b="1" sz="4000">
                <a:solidFill>
                  <a:schemeClr val="dk1"/>
                </a:solidFill>
              </a:defRPr>
            </a:lvl3pPr>
            <a:lvl4pPr lvl="3" rtl="0" algn="ctr">
              <a:lnSpc>
                <a:spcPct val="100000"/>
              </a:lnSpc>
              <a:spcBef>
                <a:spcPts val="0"/>
              </a:spcBef>
              <a:spcAft>
                <a:spcPts val="0"/>
              </a:spcAft>
              <a:buClr>
                <a:srgbClr val="0D47A1"/>
              </a:buClr>
              <a:buSzPts val="4000"/>
              <a:buNone/>
              <a:defRPr b="1" sz="4000">
                <a:solidFill>
                  <a:schemeClr val="dk1"/>
                </a:solidFill>
              </a:defRPr>
            </a:lvl4pPr>
            <a:lvl5pPr lvl="4" rtl="0" algn="ctr">
              <a:lnSpc>
                <a:spcPct val="100000"/>
              </a:lnSpc>
              <a:spcBef>
                <a:spcPts val="0"/>
              </a:spcBef>
              <a:spcAft>
                <a:spcPts val="0"/>
              </a:spcAft>
              <a:buClr>
                <a:srgbClr val="0D47A1"/>
              </a:buClr>
              <a:buSzPts val="4000"/>
              <a:buNone/>
              <a:defRPr b="1" sz="4000">
                <a:solidFill>
                  <a:schemeClr val="dk1"/>
                </a:solidFill>
              </a:defRPr>
            </a:lvl5pPr>
            <a:lvl6pPr lvl="5" rtl="0" algn="ctr">
              <a:lnSpc>
                <a:spcPct val="100000"/>
              </a:lnSpc>
              <a:spcBef>
                <a:spcPts val="0"/>
              </a:spcBef>
              <a:spcAft>
                <a:spcPts val="0"/>
              </a:spcAft>
              <a:buClr>
                <a:srgbClr val="0D47A1"/>
              </a:buClr>
              <a:buSzPts val="4000"/>
              <a:buNone/>
              <a:defRPr b="1" sz="4000">
                <a:solidFill>
                  <a:schemeClr val="dk1"/>
                </a:solidFill>
              </a:defRPr>
            </a:lvl6pPr>
            <a:lvl7pPr lvl="6" rtl="0" algn="ctr">
              <a:lnSpc>
                <a:spcPct val="100000"/>
              </a:lnSpc>
              <a:spcBef>
                <a:spcPts val="0"/>
              </a:spcBef>
              <a:spcAft>
                <a:spcPts val="0"/>
              </a:spcAft>
              <a:buClr>
                <a:srgbClr val="0D47A1"/>
              </a:buClr>
              <a:buSzPts val="4000"/>
              <a:buNone/>
              <a:defRPr b="1" sz="4000">
                <a:solidFill>
                  <a:schemeClr val="dk1"/>
                </a:solidFill>
              </a:defRPr>
            </a:lvl7pPr>
            <a:lvl8pPr lvl="7" rtl="0" algn="ctr">
              <a:lnSpc>
                <a:spcPct val="100000"/>
              </a:lnSpc>
              <a:spcBef>
                <a:spcPts val="0"/>
              </a:spcBef>
              <a:spcAft>
                <a:spcPts val="0"/>
              </a:spcAft>
              <a:buClr>
                <a:srgbClr val="0D47A1"/>
              </a:buClr>
              <a:buSzPts val="4000"/>
              <a:buNone/>
              <a:defRPr b="1" sz="4000">
                <a:solidFill>
                  <a:schemeClr val="dk1"/>
                </a:solidFill>
              </a:defRPr>
            </a:lvl8pPr>
            <a:lvl9pPr lvl="8" rtl="0" algn="ctr">
              <a:lnSpc>
                <a:spcPct val="100000"/>
              </a:lnSpc>
              <a:spcBef>
                <a:spcPts val="0"/>
              </a:spcBef>
              <a:spcAft>
                <a:spcPts val="0"/>
              </a:spcAft>
              <a:buClr>
                <a:srgbClr val="0D47A1"/>
              </a:buClr>
              <a:buSzPts val="4000"/>
              <a:buNone/>
              <a:defRPr b="1" sz="4000">
                <a:solidFill>
                  <a:schemeClr val="dk1"/>
                </a:solidFill>
              </a:defRPr>
            </a:lvl9pPr>
          </a:lstStyle>
          <a:p/>
        </p:txBody>
      </p:sp>
      <p:sp>
        <p:nvSpPr>
          <p:cNvPr id="64" name="Google Shape;64;p14"/>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1"/>
                </a:solidFill>
              </a:defRPr>
            </a:lvl1pPr>
            <a:lvl2pPr lvl="1" rtl="0" algn="r">
              <a:lnSpc>
                <a:spcPct val="100000"/>
              </a:lnSpc>
              <a:spcAft>
                <a:spcPts val="0"/>
              </a:spcAft>
              <a:buNone/>
              <a:defRPr sz="1000">
                <a:solidFill>
                  <a:schemeClr val="dk1"/>
                </a:solidFill>
              </a:defRPr>
            </a:lvl2pPr>
            <a:lvl3pPr lvl="2" rtl="0" algn="r">
              <a:lnSpc>
                <a:spcPct val="100000"/>
              </a:lnSpc>
              <a:spcAft>
                <a:spcPts val="0"/>
              </a:spcAft>
              <a:buNone/>
              <a:defRPr sz="1000">
                <a:solidFill>
                  <a:schemeClr val="dk1"/>
                </a:solidFill>
              </a:defRPr>
            </a:lvl3pPr>
            <a:lvl4pPr lvl="3" rtl="0" algn="r">
              <a:lnSpc>
                <a:spcPct val="100000"/>
              </a:lnSpc>
              <a:spcAft>
                <a:spcPts val="0"/>
              </a:spcAft>
              <a:buNone/>
              <a:defRPr sz="1000">
                <a:solidFill>
                  <a:schemeClr val="dk1"/>
                </a:solidFill>
              </a:defRPr>
            </a:lvl4pPr>
            <a:lvl5pPr lvl="4" rtl="0" algn="r">
              <a:lnSpc>
                <a:spcPct val="100000"/>
              </a:lnSpc>
              <a:spcAft>
                <a:spcPts val="0"/>
              </a:spcAft>
              <a:buNone/>
              <a:defRPr sz="1000">
                <a:solidFill>
                  <a:schemeClr val="dk1"/>
                </a:solidFill>
              </a:defRPr>
            </a:lvl5pPr>
            <a:lvl6pPr lvl="5" rtl="0" algn="r">
              <a:lnSpc>
                <a:spcPct val="100000"/>
              </a:lnSpc>
              <a:spcAft>
                <a:spcPts val="0"/>
              </a:spcAft>
              <a:buNone/>
              <a:defRPr sz="1000">
                <a:solidFill>
                  <a:schemeClr val="dk1"/>
                </a:solidFill>
              </a:defRPr>
            </a:lvl6pPr>
            <a:lvl7pPr lvl="6" rtl="0" algn="r">
              <a:lnSpc>
                <a:spcPct val="100000"/>
              </a:lnSpc>
              <a:spcAft>
                <a:spcPts val="0"/>
              </a:spcAft>
              <a:buNone/>
              <a:defRPr sz="1000">
                <a:solidFill>
                  <a:schemeClr val="dk1"/>
                </a:solidFill>
              </a:defRPr>
            </a:lvl7pPr>
            <a:lvl8pPr lvl="7" rtl="0" algn="r">
              <a:lnSpc>
                <a:spcPct val="100000"/>
              </a:lnSpc>
              <a:spcAft>
                <a:spcPts val="0"/>
              </a:spcAft>
              <a:buNone/>
              <a:defRPr sz="1000">
                <a:solidFill>
                  <a:schemeClr val="dk1"/>
                </a:solidFill>
              </a:defRPr>
            </a:lvl8pPr>
            <a:lvl9pPr lvl="8" rtl="0"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4">
    <p:bg>
      <p:bgPr>
        <a:solidFill>
          <a:srgbClr val="FFFFFF"/>
        </a:solidFill>
      </p:bgPr>
    </p:bg>
    <p:spTree>
      <p:nvGrpSpPr>
        <p:cNvPr id="65" name="Shape 65"/>
        <p:cNvGrpSpPr/>
        <p:nvPr/>
      </p:nvGrpSpPr>
      <p:grpSpPr>
        <a:xfrm>
          <a:off x="0" y="0"/>
          <a:ext cx="0" cy="0"/>
          <a:chOff x="0" y="0"/>
          <a:chExt cx="0" cy="0"/>
        </a:xfrm>
      </p:grpSpPr>
      <p:sp>
        <p:nvSpPr>
          <p:cNvPr id="66" name="Google Shape;66;p15"/>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15"/>
          <p:cNvGrpSpPr/>
          <p:nvPr/>
        </p:nvGrpSpPr>
        <p:grpSpPr>
          <a:xfrm>
            <a:off x="595675" y="2743850"/>
            <a:ext cx="7952774" cy="64502"/>
            <a:chOff x="595675" y="2820050"/>
            <a:chExt cx="7952774" cy="64502"/>
          </a:xfrm>
        </p:grpSpPr>
        <p:sp>
          <p:nvSpPr>
            <p:cNvPr id="68" name="Google Shape;68;p15"/>
            <p:cNvSpPr/>
            <p:nvPr/>
          </p:nvSpPr>
          <p:spPr>
            <a:xfrm>
              <a:off x="2186208" y="2820050"/>
              <a:ext cx="1620000" cy="64500"/>
            </a:xfrm>
            <a:prstGeom prst="rect">
              <a:avLst/>
            </a:prstGeom>
            <a:solidFill>
              <a:srgbClr val="D628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3776784" y="2820050"/>
              <a:ext cx="1620000" cy="64500"/>
            </a:xfrm>
            <a:prstGeom prst="rect">
              <a:avLst/>
            </a:prstGeom>
            <a:solidFill>
              <a:srgbClr val="F77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5373056" y="2820052"/>
              <a:ext cx="1596300" cy="64500"/>
            </a:xfrm>
            <a:prstGeom prst="rect">
              <a:avLst/>
            </a:prstGeom>
            <a:solidFill>
              <a:srgbClr val="FCBF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595675" y="2820050"/>
              <a:ext cx="1590600" cy="64500"/>
            </a:xfrm>
            <a:prstGeom prst="rect">
              <a:avLst/>
            </a:prstGeom>
            <a:solidFill>
              <a:srgbClr val="0030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957849" y="2820050"/>
              <a:ext cx="1590600" cy="64500"/>
            </a:xfrm>
            <a:prstGeom prst="rect">
              <a:avLst/>
            </a:prstGeom>
            <a:solidFill>
              <a:srgbClr val="EAE2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15"/>
          <p:cNvSpPr txBox="1"/>
          <p:nvPr>
            <p:ph type="title"/>
          </p:nvPr>
        </p:nvSpPr>
        <p:spPr>
          <a:xfrm>
            <a:off x="595750" y="2072825"/>
            <a:ext cx="7952700" cy="658200"/>
          </a:xfrm>
          <a:prstGeom prst="rect">
            <a:avLst/>
          </a:prstGeom>
          <a:noFill/>
        </p:spPr>
        <p:txBody>
          <a:bodyPr anchorCtr="0" anchor="b" bIns="91425" lIns="91425" spcFirstLastPara="1" rIns="91425" wrap="square" tIns="91425">
            <a:noAutofit/>
          </a:bodyPr>
          <a:lstStyle>
            <a:lvl1pPr lvl="0" rtl="0" algn="ctr">
              <a:lnSpc>
                <a:spcPct val="100000"/>
              </a:lnSpc>
              <a:spcBef>
                <a:spcPts val="0"/>
              </a:spcBef>
              <a:spcAft>
                <a:spcPts val="0"/>
              </a:spcAft>
              <a:buClr>
                <a:srgbClr val="212121"/>
              </a:buClr>
              <a:buSzPts val="3000"/>
              <a:buNone/>
              <a:defRPr b="1" sz="3000">
                <a:solidFill>
                  <a:srgbClr val="212121"/>
                </a:solidFill>
              </a:defRPr>
            </a:lvl1pPr>
            <a:lvl2pPr lvl="1" rtl="0" algn="ctr">
              <a:lnSpc>
                <a:spcPct val="100000"/>
              </a:lnSpc>
              <a:spcBef>
                <a:spcPts val="0"/>
              </a:spcBef>
              <a:spcAft>
                <a:spcPts val="0"/>
              </a:spcAft>
              <a:buClr>
                <a:srgbClr val="212121"/>
              </a:buClr>
              <a:buSzPts val="3000"/>
              <a:buNone/>
              <a:defRPr b="1" sz="3000">
                <a:solidFill>
                  <a:srgbClr val="212121"/>
                </a:solidFill>
              </a:defRPr>
            </a:lvl2pPr>
            <a:lvl3pPr lvl="2" rtl="0" algn="ctr">
              <a:lnSpc>
                <a:spcPct val="100000"/>
              </a:lnSpc>
              <a:spcBef>
                <a:spcPts val="0"/>
              </a:spcBef>
              <a:spcAft>
                <a:spcPts val="0"/>
              </a:spcAft>
              <a:buClr>
                <a:srgbClr val="212121"/>
              </a:buClr>
              <a:buSzPts val="3000"/>
              <a:buNone/>
              <a:defRPr b="1" sz="3000">
                <a:solidFill>
                  <a:srgbClr val="212121"/>
                </a:solidFill>
              </a:defRPr>
            </a:lvl3pPr>
            <a:lvl4pPr lvl="3" rtl="0" algn="ctr">
              <a:lnSpc>
                <a:spcPct val="100000"/>
              </a:lnSpc>
              <a:spcBef>
                <a:spcPts val="0"/>
              </a:spcBef>
              <a:spcAft>
                <a:spcPts val="0"/>
              </a:spcAft>
              <a:buClr>
                <a:srgbClr val="212121"/>
              </a:buClr>
              <a:buSzPts val="3000"/>
              <a:buNone/>
              <a:defRPr b="1" sz="3000">
                <a:solidFill>
                  <a:srgbClr val="212121"/>
                </a:solidFill>
              </a:defRPr>
            </a:lvl4pPr>
            <a:lvl5pPr lvl="4" rtl="0" algn="ctr">
              <a:lnSpc>
                <a:spcPct val="100000"/>
              </a:lnSpc>
              <a:spcBef>
                <a:spcPts val="0"/>
              </a:spcBef>
              <a:spcAft>
                <a:spcPts val="0"/>
              </a:spcAft>
              <a:buClr>
                <a:srgbClr val="212121"/>
              </a:buClr>
              <a:buSzPts val="3000"/>
              <a:buNone/>
              <a:defRPr b="1" sz="3000">
                <a:solidFill>
                  <a:srgbClr val="212121"/>
                </a:solidFill>
              </a:defRPr>
            </a:lvl5pPr>
            <a:lvl6pPr lvl="5" rtl="0" algn="ctr">
              <a:lnSpc>
                <a:spcPct val="100000"/>
              </a:lnSpc>
              <a:spcBef>
                <a:spcPts val="0"/>
              </a:spcBef>
              <a:spcAft>
                <a:spcPts val="0"/>
              </a:spcAft>
              <a:buClr>
                <a:srgbClr val="212121"/>
              </a:buClr>
              <a:buSzPts val="3000"/>
              <a:buNone/>
              <a:defRPr b="1" sz="3000">
                <a:solidFill>
                  <a:srgbClr val="212121"/>
                </a:solidFill>
              </a:defRPr>
            </a:lvl6pPr>
            <a:lvl7pPr lvl="6" rtl="0" algn="ctr">
              <a:lnSpc>
                <a:spcPct val="100000"/>
              </a:lnSpc>
              <a:spcBef>
                <a:spcPts val="0"/>
              </a:spcBef>
              <a:spcAft>
                <a:spcPts val="0"/>
              </a:spcAft>
              <a:buClr>
                <a:srgbClr val="212121"/>
              </a:buClr>
              <a:buSzPts val="3000"/>
              <a:buNone/>
              <a:defRPr b="1" sz="3000">
                <a:solidFill>
                  <a:srgbClr val="212121"/>
                </a:solidFill>
              </a:defRPr>
            </a:lvl7pPr>
            <a:lvl8pPr lvl="7" rtl="0" algn="ctr">
              <a:lnSpc>
                <a:spcPct val="100000"/>
              </a:lnSpc>
              <a:spcBef>
                <a:spcPts val="0"/>
              </a:spcBef>
              <a:spcAft>
                <a:spcPts val="0"/>
              </a:spcAft>
              <a:buClr>
                <a:srgbClr val="212121"/>
              </a:buClr>
              <a:buSzPts val="3000"/>
              <a:buNone/>
              <a:defRPr b="1" sz="3000">
                <a:solidFill>
                  <a:srgbClr val="212121"/>
                </a:solidFill>
              </a:defRPr>
            </a:lvl8pPr>
            <a:lvl9pPr lvl="8" rtl="0" algn="ctr">
              <a:lnSpc>
                <a:spcPct val="100000"/>
              </a:lnSpc>
              <a:spcBef>
                <a:spcPts val="0"/>
              </a:spcBef>
              <a:spcAft>
                <a:spcPts val="0"/>
              </a:spcAft>
              <a:buClr>
                <a:srgbClr val="212121"/>
              </a:buClr>
              <a:buSzPts val="3000"/>
              <a:buNone/>
              <a:defRPr b="1" sz="3000">
                <a:solidFill>
                  <a:srgbClr val="212121"/>
                </a:solidFill>
              </a:defRPr>
            </a:lvl9pPr>
          </a:lstStyle>
          <a:p/>
        </p:txBody>
      </p:sp>
      <p:sp>
        <p:nvSpPr>
          <p:cNvPr id="74" name="Google Shape;74;p15"/>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616161"/>
                </a:solidFill>
              </a:defRPr>
            </a:lvl1pPr>
            <a:lvl2pPr lvl="1" rtl="0" algn="r">
              <a:lnSpc>
                <a:spcPct val="100000"/>
              </a:lnSpc>
              <a:spcAft>
                <a:spcPts val="0"/>
              </a:spcAft>
              <a:buNone/>
              <a:defRPr sz="1000">
                <a:solidFill>
                  <a:srgbClr val="616161"/>
                </a:solidFill>
              </a:defRPr>
            </a:lvl2pPr>
            <a:lvl3pPr lvl="2" rtl="0" algn="r">
              <a:lnSpc>
                <a:spcPct val="100000"/>
              </a:lnSpc>
              <a:spcAft>
                <a:spcPts val="0"/>
              </a:spcAft>
              <a:buNone/>
              <a:defRPr sz="1000">
                <a:solidFill>
                  <a:srgbClr val="616161"/>
                </a:solidFill>
              </a:defRPr>
            </a:lvl3pPr>
            <a:lvl4pPr lvl="3" rtl="0" algn="r">
              <a:lnSpc>
                <a:spcPct val="100000"/>
              </a:lnSpc>
              <a:spcAft>
                <a:spcPts val="0"/>
              </a:spcAft>
              <a:buNone/>
              <a:defRPr sz="1000">
                <a:solidFill>
                  <a:srgbClr val="616161"/>
                </a:solidFill>
              </a:defRPr>
            </a:lvl4pPr>
            <a:lvl5pPr lvl="4" rtl="0" algn="r">
              <a:lnSpc>
                <a:spcPct val="100000"/>
              </a:lnSpc>
              <a:spcAft>
                <a:spcPts val="0"/>
              </a:spcAft>
              <a:buNone/>
              <a:defRPr sz="1000">
                <a:solidFill>
                  <a:srgbClr val="616161"/>
                </a:solidFill>
              </a:defRPr>
            </a:lvl5pPr>
            <a:lvl6pPr lvl="5" rtl="0" algn="r">
              <a:lnSpc>
                <a:spcPct val="100000"/>
              </a:lnSpc>
              <a:spcAft>
                <a:spcPts val="0"/>
              </a:spcAft>
              <a:buNone/>
              <a:defRPr sz="1000">
                <a:solidFill>
                  <a:srgbClr val="616161"/>
                </a:solidFill>
              </a:defRPr>
            </a:lvl6pPr>
            <a:lvl7pPr lvl="6" rtl="0" algn="r">
              <a:lnSpc>
                <a:spcPct val="100000"/>
              </a:lnSpc>
              <a:spcAft>
                <a:spcPts val="0"/>
              </a:spcAft>
              <a:buNone/>
              <a:defRPr sz="1000">
                <a:solidFill>
                  <a:srgbClr val="616161"/>
                </a:solidFill>
              </a:defRPr>
            </a:lvl7pPr>
            <a:lvl8pPr lvl="7" rtl="0" algn="r">
              <a:lnSpc>
                <a:spcPct val="100000"/>
              </a:lnSpc>
              <a:spcAft>
                <a:spcPts val="0"/>
              </a:spcAft>
              <a:buNone/>
              <a:defRPr sz="1000">
                <a:solidFill>
                  <a:srgbClr val="616161"/>
                </a:solidFill>
              </a:defRPr>
            </a:lvl8pPr>
            <a:lvl9pPr lvl="8" rtl="0" algn="r">
              <a:lnSpc>
                <a:spcPct val="100000"/>
              </a:lnSpc>
              <a:spcAft>
                <a:spcPts val="0"/>
              </a:spcAft>
              <a:buNone/>
              <a:defRPr sz="1000">
                <a:solidFill>
                  <a:srgbClr val="61616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AUTOLAYOUT_7">
    <p:bg>
      <p:bgPr>
        <a:solidFill>
          <a:srgbClr val="FFFFFF"/>
        </a:solidFill>
      </p:bgPr>
    </p:bg>
    <p:spTree>
      <p:nvGrpSpPr>
        <p:cNvPr id="75" name="Shape 75"/>
        <p:cNvGrpSpPr/>
        <p:nvPr/>
      </p:nvGrpSpPr>
      <p:grpSpPr>
        <a:xfrm>
          <a:off x="0" y="0"/>
          <a:ext cx="0" cy="0"/>
          <a:chOff x="0" y="0"/>
          <a:chExt cx="0" cy="0"/>
        </a:xfrm>
      </p:grpSpPr>
      <p:sp>
        <p:nvSpPr>
          <p:cNvPr id="76" name="Google Shape;76;p16"/>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ph type="ctrTitle"/>
          </p:nvPr>
        </p:nvSpPr>
        <p:spPr>
          <a:xfrm>
            <a:off x="661050" y="542100"/>
            <a:ext cx="7821900" cy="4059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8000"/>
              <a:buNone/>
              <a:defRPr b="1" sz="8000">
                <a:solidFill>
                  <a:schemeClr val="lt1"/>
                </a:solidFill>
              </a:defRPr>
            </a:lvl1pPr>
            <a:lvl2pPr lvl="1" rtl="0" algn="ctr">
              <a:lnSpc>
                <a:spcPct val="100000"/>
              </a:lnSpc>
              <a:spcBef>
                <a:spcPts val="0"/>
              </a:spcBef>
              <a:spcAft>
                <a:spcPts val="0"/>
              </a:spcAft>
              <a:buClr>
                <a:schemeClr val="lt1"/>
              </a:buClr>
              <a:buSzPts val="8000"/>
              <a:buNone/>
              <a:defRPr b="1" sz="8000">
                <a:solidFill>
                  <a:schemeClr val="lt1"/>
                </a:solidFill>
              </a:defRPr>
            </a:lvl2pPr>
            <a:lvl3pPr lvl="2" rtl="0" algn="ctr">
              <a:lnSpc>
                <a:spcPct val="100000"/>
              </a:lnSpc>
              <a:spcBef>
                <a:spcPts val="0"/>
              </a:spcBef>
              <a:spcAft>
                <a:spcPts val="0"/>
              </a:spcAft>
              <a:buClr>
                <a:schemeClr val="lt1"/>
              </a:buClr>
              <a:buSzPts val="8000"/>
              <a:buNone/>
              <a:defRPr b="1" sz="8000">
                <a:solidFill>
                  <a:schemeClr val="lt1"/>
                </a:solidFill>
              </a:defRPr>
            </a:lvl3pPr>
            <a:lvl4pPr lvl="3" rtl="0" algn="ctr">
              <a:lnSpc>
                <a:spcPct val="100000"/>
              </a:lnSpc>
              <a:spcBef>
                <a:spcPts val="0"/>
              </a:spcBef>
              <a:spcAft>
                <a:spcPts val="0"/>
              </a:spcAft>
              <a:buClr>
                <a:schemeClr val="lt1"/>
              </a:buClr>
              <a:buSzPts val="8000"/>
              <a:buNone/>
              <a:defRPr b="1" sz="8000">
                <a:solidFill>
                  <a:schemeClr val="lt1"/>
                </a:solidFill>
              </a:defRPr>
            </a:lvl4pPr>
            <a:lvl5pPr lvl="4" rtl="0" algn="ctr">
              <a:lnSpc>
                <a:spcPct val="100000"/>
              </a:lnSpc>
              <a:spcBef>
                <a:spcPts val="0"/>
              </a:spcBef>
              <a:spcAft>
                <a:spcPts val="0"/>
              </a:spcAft>
              <a:buClr>
                <a:schemeClr val="lt1"/>
              </a:buClr>
              <a:buSzPts val="8000"/>
              <a:buNone/>
              <a:defRPr b="1" sz="8000">
                <a:solidFill>
                  <a:schemeClr val="lt1"/>
                </a:solidFill>
              </a:defRPr>
            </a:lvl5pPr>
            <a:lvl6pPr lvl="5" rtl="0" algn="ctr">
              <a:lnSpc>
                <a:spcPct val="100000"/>
              </a:lnSpc>
              <a:spcBef>
                <a:spcPts val="0"/>
              </a:spcBef>
              <a:spcAft>
                <a:spcPts val="0"/>
              </a:spcAft>
              <a:buClr>
                <a:schemeClr val="lt1"/>
              </a:buClr>
              <a:buSzPts val="8000"/>
              <a:buNone/>
              <a:defRPr b="1" sz="8000">
                <a:solidFill>
                  <a:schemeClr val="lt1"/>
                </a:solidFill>
              </a:defRPr>
            </a:lvl6pPr>
            <a:lvl7pPr lvl="6" rtl="0" algn="ctr">
              <a:lnSpc>
                <a:spcPct val="100000"/>
              </a:lnSpc>
              <a:spcBef>
                <a:spcPts val="0"/>
              </a:spcBef>
              <a:spcAft>
                <a:spcPts val="0"/>
              </a:spcAft>
              <a:buClr>
                <a:schemeClr val="lt1"/>
              </a:buClr>
              <a:buSzPts val="8000"/>
              <a:buNone/>
              <a:defRPr b="1" sz="8000">
                <a:solidFill>
                  <a:schemeClr val="lt1"/>
                </a:solidFill>
              </a:defRPr>
            </a:lvl7pPr>
            <a:lvl8pPr lvl="7" rtl="0" algn="ctr">
              <a:lnSpc>
                <a:spcPct val="100000"/>
              </a:lnSpc>
              <a:spcBef>
                <a:spcPts val="0"/>
              </a:spcBef>
              <a:spcAft>
                <a:spcPts val="0"/>
              </a:spcAft>
              <a:buClr>
                <a:schemeClr val="lt1"/>
              </a:buClr>
              <a:buSzPts val="8000"/>
              <a:buNone/>
              <a:defRPr b="1" sz="8000">
                <a:solidFill>
                  <a:schemeClr val="lt1"/>
                </a:solidFill>
              </a:defRPr>
            </a:lvl8pPr>
            <a:lvl9pPr lvl="8" rtl="0" algn="ctr">
              <a:lnSpc>
                <a:spcPct val="100000"/>
              </a:lnSpc>
              <a:spcBef>
                <a:spcPts val="0"/>
              </a:spcBef>
              <a:spcAft>
                <a:spcPts val="0"/>
              </a:spcAft>
              <a:buClr>
                <a:schemeClr val="lt1"/>
              </a:buClr>
              <a:buSzPts val="8000"/>
              <a:buNone/>
              <a:defRPr b="1" sz="8000">
                <a:solidFill>
                  <a:schemeClr val="lt1"/>
                </a:solidFill>
              </a:defRPr>
            </a:lvl9pPr>
          </a:lstStyle>
          <a:p/>
        </p:txBody>
      </p:sp>
      <p:sp>
        <p:nvSpPr>
          <p:cNvPr id="78" name="Google Shape;78;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lt1"/>
                </a:solidFill>
              </a:defRPr>
            </a:lvl1pPr>
            <a:lvl2pPr lvl="1" rtl="0" algn="r">
              <a:lnSpc>
                <a:spcPct val="100000"/>
              </a:lnSpc>
              <a:spcAft>
                <a:spcPts val="0"/>
              </a:spcAft>
              <a:buNone/>
              <a:defRPr sz="1000">
                <a:solidFill>
                  <a:schemeClr val="lt1"/>
                </a:solidFill>
              </a:defRPr>
            </a:lvl2pPr>
            <a:lvl3pPr lvl="2" rtl="0" algn="r">
              <a:lnSpc>
                <a:spcPct val="100000"/>
              </a:lnSpc>
              <a:spcAft>
                <a:spcPts val="0"/>
              </a:spcAft>
              <a:buNone/>
              <a:defRPr sz="1000">
                <a:solidFill>
                  <a:schemeClr val="lt1"/>
                </a:solidFill>
              </a:defRPr>
            </a:lvl3pPr>
            <a:lvl4pPr lvl="3" rtl="0" algn="r">
              <a:lnSpc>
                <a:spcPct val="100000"/>
              </a:lnSpc>
              <a:spcAft>
                <a:spcPts val="0"/>
              </a:spcAft>
              <a:buNone/>
              <a:defRPr sz="1000">
                <a:solidFill>
                  <a:schemeClr val="lt1"/>
                </a:solidFill>
              </a:defRPr>
            </a:lvl4pPr>
            <a:lvl5pPr lvl="4" rtl="0" algn="r">
              <a:lnSpc>
                <a:spcPct val="100000"/>
              </a:lnSpc>
              <a:spcAft>
                <a:spcPts val="0"/>
              </a:spcAft>
              <a:buNone/>
              <a:defRPr sz="1000">
                <a:solidFill>
                  <a:schemeClr val="lt1"/>
                </a:solidFill>
              </a:defRPr>
            </a:lvl5pPr>
            <a:lvl6pPr lvl="5" rtl="0" algn="r">
              <a:lnSpc>
                <a:spcPct val="100000"/>
              </a:lnSpc>
              <a:spcAft>
                <a:spcPts val="0"/>
              </a:spcAft>
              <a:buNone/>
              <a:defRPr sz="1000">
                <a:solidFill>
                  <a:schemeClr val="lt1"/>
                </a:solidFill>
              </a:defRPr>
            </a:lvl6pPr>
            <a:lvl7pPr lvl="6" rtl="0" algn="r">
              <a:lnSpc>
                <a:spcPct val="100000"/>
              </a:lnSpc>
              <a:spcAft>
                <a:spcPts val="0"/>
              </a:spcAft>
              <a:buNone/>
              <a:defRPr sz="1000">
                <a:solidFill>
                  <a:schemeClr val="lt1"/>
                </a:solidFill>
              </a:defRPr>
            </a:lvl7pPr>
            <a:lvl8pPr lvl="7" rtl="0" algn="r">
              <a:lnSpc>
                <a:spcPct val="100000"/>
              </a:lnSpc>
              <a:spcAft>
                <a:spcPts val="0"/>
              </a:spcAft>
              <a:buNone/>
              <a:defRPr sz="1000">
                <a:solidFill>
                  <a:schemeClr val="lt1"/>
                </a:solidFill>
              </a:defRPr>
            </a:lvl8pPr>
            <a:lvl9pPr lvl="8" rtl="0" algn="r">
              <a:lnSpc>
                <a:spcPct val="100000"/>
              </a:lnSpc>
              <a:spcAft>
                <a:spcPts val="0"/>
              </a:spcAft>
              <a:buNone/>
              <a:defRPr sz="10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8">
    <p:bg>
      <p:bgPr>
        <a:solidFill>
          <a:srgbClr val="FFFFFF"/>
        </a:solidFill>
      </p:bgPr>
    </p:bg>
    <p:spTree>
      <p:nvGrpSpPr>
        <p:cNvPr id="79" name="Shape 79"/>
        <p:cNvGrpSpPr/>
        <p:nvPr/>
      </p:nvGrpSpPr>
      <p:grpSpPr>
        <a:xfrm>
          <a:off x="0" y="0"/>
          <a:ext cx="0" cy="0"/>
          <a:chOff x="0" y="0"/>
          <a:chExt cx="0" cy="0"/>
        </a:xfrm>
      </p:grpSpPr>
      <p:sp>
        <p:nvSpPr>
          <p:cNvPr id="80" name="Google Shape;80;p17"/>
          <p:cNvSpPr/>
          <p:nvPr/>
        </p:nvSpPr>
        <p:spPr>
          <a:xfrm>
            <a:off x="0" y="0"/>
            <a:ext cx="9144000" cy="5143500"/>
          </a:xfrm>
          <a:prstGeom prst="rect">
            <a:avLst/>
          </a:prstGeom>
          <a:solidFill>
            <a:srgbClr val="EEF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txBox="1"/>
          <p:nvPr>
            <p:ph type="ctrTitle"/>
          </p:nvPr>
        </p:nvSpPr>
        <p:spPr>
          <a:xfrm>
            <a:off x="661050" y="542100"/>
            <a:ext cx="7821900" cy="40593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8000"/>
              <a:buNone/>
              <a:defRPr b="1" sz="8000">
                <a:solidFill>
                  <a:srgbClr val="000000"/>
                </a:solidFill>
              </a:defRPr>
            </a:lvl1pPr>
            <a:lvl2pPr lvl="1" rtl="0" algn="ctr">
              <a:lnSpc>
                <a:spcPct val="100000"/>
              </a:lnSpc>
              <a:spcBef>
                <a:spcPts val="0"/>
              </a:spcBef>
              <a:spcAft>
                <a:spcPts val="0"/>
              </a:spcAft>
              <a:buClr>
                <a:srgbClr val="000000"/>
              </a:buClr>
              <a:buSzPts val="8000"/>
              <a:buNone/>
              <a:defRPr b="1" sz="8000">
                <a:solidFill>
                  <a:srgbClr val="000000"/>
                </a:solidFill>
              </a:defRPr>
            </a:lvl2pPr>
            <a:lvl3pPr lvl="2" rtl="0" algn="ctr">
              <a:lnSpc>
                <a:spcPct val="100000"/>
              </a:lnSpc>
              <a:spcBef>
                <a:spcPts val="0"/>
              </a:spcBef>
              <a:spcAft>
                <a:spcPts val="0"/>
              </a:spcAft>
              <a:buClr>
                <a:srgbClr val="000000"/>
              </a:buClr>
              <a:buSzPts val="8000"/>
              <a:buNone/>
              <a:defRPr b="1" sz="8000">
                <a:solidFill>
                  <a:srgbClr val="000000"/>
                </a:solidFill>
              </a:defRPr>
            </a:lvl3pPr>
            <a:lvl4pPr lvl="3" rtl="0" algn="ctr">
              <a:lnSpc>
                <a:spcPct val="100000"/>
              </a:lnSpc>
              <a:spcBef>
                <a:spcPts val="0"/>
              </a:spcBef>
              <a:spcAft>
                <a:spcPts val="0"/>
              </a:spcAft>
              <a:buClr>
                <a:srgbClr val="000000"/>
              </a:buClr>
              <a:buSzPts val="8000"/>
              <a:buNone/>
              <a:defRPr b="1" sz="8000">
                <a:solidFill>
                  <a:srgbClr val="000000"/>
                </a:solidFill>
              </a:defRPr>
            </a:lvl4pPr>
            <a:lvl5pPr lvl="4" rtl="0" algn="ctr">
              <a:lnSpc>
                <a:spcPct val="100000"/>
              </a:lnSpc>
              <a:spcBef>
                <a:spcPts val="0"/>
              </a:spcBef>
              <a:spcAft>
                <a:spcPts val="0"/>
              </a:spcAft>
              <a:buClr>
                <a:srgbClr val="000000"/>
              </a:buClr>
              <a:buSzPts val="8000"/>
              <a:buNone/>
              <a:defRPr b="1" sz="8000">
                <a:solidFill>
                  <a:srgbClr val="000000"/>
                </a:solidFill>
              </a:defRPr>
            </a:lvl5pPr>
            <a:lvl6pPr lvl="5" rtl="0" algn="ctr">
              <a:lnSpc>
                <a:spcPct val="100000"/>
              </a:lnSpc>
              <a:spcBef>
                <a:spcPts val="0"/>
              </a:spcBef>
              <a:spcAft>
                <a:spcPts val="0"/>
              </a:spcAft>
              <a:buClr>
                <a:srgbClr val="000000"/>
              </a:buClr>
              <a:buSzPts val="8000"/>
              <a:buNone/>
              <a:defRPr b="1" sz="8000">
                <a:solidFill>
                  <a:srgbClr val="000000"/>
                </a:solidFill>
              </a:defRPr>
            </a:lvl6pPr>
            <a:lvl7pPr lvl="6" rtl="0" algn="ctr">
              <a:lnSpc>
                <a:spcPct val="100000"/>
              </a:lnSpc>
              <a:spcBef>
                <a:spcPts val="0"/>
              </a:spcBef>
              <a:spcAft>
                <a:spcPts val="0"/>
              </a:spcAft>
              <a:buClr>
                <a:srgbClr val="000000"/>
              </a:buClr>
              <a:buSzPts val="8000"/>
              <a:buNone/>
              <a:defRPr b="1" sz="8000">
                <a:solidFill>
                  <a:srgbClr val="000000"/>
                </a:solidFill>
              </a:defRPr>
            </a:lvl7pPr>
            <a:lvl8pPr lvl="7" rtl="0" algn="ctr">
              <a:lnSpc>
                <a:spcPct val="100000"/>
              </a:lnSpc>
              <a:spcBef>
                <a:spcPts val="0"/>
              </a:spcBef>
              <a:spcAft>
                <a:spcPts val="0"/>
              </a:spcAft>
              <a:buClr>
                <a:srgbClr val="000000"/>
              </a:buClr>
              <a:buSzPts val="8000"/>
              <a:buNone/>
              <a:defRPr b="1" sz="8000">
                <a:solidFill>
                  <a:srgbClr val="000000"/>
                </a:solidFill>
              </a:defRPr>
            </a:lvl8pPr>
            <a:lvl9pPr lvl="8" rtl="0" algn="ctr">
              <a:lnSpc>
                <a:spcPct val="100000"/>
              </a:lnSpc>
              <a:spcBef>
                <a:spcPts val="0"/>
              </a:spcBef>
              <a:spcAft>
                <a:spcPts val="0"/>
              </a:spcAft>
              <a:buClr>
                <a:srgbClr val="000000"/>
              </a:buClr>
              <a:buSzPts val="8000"/>
              <a:buNone/>
              <a:defRPr b="1" sz="8000">
                <a:solidFill>
                  <a:srgbClr val="000000"/>
                </a:solidFill>
              </a:defRPr>
            </a:lvl9pPr>
          </a:lstStyle>
          <a:p/>
        </p:txBody>
      </p:sp>
      <p:sp>
        <p:nvSpPr>
          <p:cNvPr id="82" name="Google Shape;82;p17"/>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rgbClr val="000000"/>
                </a:solidFill>
              </a:defRPr>
            </a:lvl1pPr>
            <a:lvl2pPr lvl="1" rtl="0" algn="r">
              <a:lnSpc>
                <a:spcPct val="100000"/>
              </a:lnSpc>
              <a:spcAft>
                <a:spcPts val="0"/>
              </a:spcAft>
              <a:buNone/>
              <a:defRPr sz="1000">
                <a:solidFill>
                  <a:srgbClr val="000000"/>
                </a:solidFill>
              </a:defRPr>
            </a:lvl2pPr>
            <a:lvl3pPr lvl="2" rtl="0" algn="r">
              <a:lnSpc>
                <a:spcPct val="100000"/>
              </a:lnSpc>
              <a:spcAft>
                <a:spcPts val="0"/>
              </a:spcAft>
              <a:buNone/>
              <a:defRPr sz="1000">
                <a:solidFill>
                  <a:srgbClr val="000000"/>
                </a:solidFill>
              </a:defRPr>
            </a:lvl3pPr>
            <a:lvl4pPr lvl="3" rtl="0" algn="r">
              <a:lnSpc>
                <a:spcPct val="100000"/>
              </a:lnSpc>
              <a:spcAft>
                <a:spcPts val="0"/>
              </a:spcAft>
              <a:buNone/>
              <a:defRPr sz="1000">
                <a:solidFill>
                  <a:srgbClr val="000000"/>
                </a:solidFill>
              </a:defRPr>
            </a:lvl4pPr>
            <a:lvl5pPr lvl="4" rtl="0" algn="r">
              <a:lnSpc>
                <a:spcPct val="100000"/>
              </a:lnSpc>
              <a:spcAft>
                <a:spcPts val="0"/>
              </a:spcAft>
              <a:buNone/>
              <a:defRPr sz="1000">
                <a:solidFill>
                  <a:srgbClr val="000000"/>
                </a:solidFill>
              </a:defRPr>
            </a:lvl5pPr>
            <a:lvl6pPr lvl="5" rtl="0" algn="r">
              <a:lnSpc>
                <a:spcPct val="100000"/>
              </a:lnSpc>
              <a:spcAft>
                <a:spcPts val="0"/>
              </a:spcAft>
              <a:buNone/>
              <a:defRPr sz="1000">
                <a:solidFill>
                  <a:srgbClr val="000000"/>
                </a:solidFill>
              </a:defRPr>
            </a:lvl6pPr>
            <a:lvl7pPr lvl="6" rtl="0" algn="r">
              <a:lnSpc>
                <a:spcPct val="100000"/>
              </a:lnSpc>
              <a:spcAft>
                <a:spcPts val="0"/>
              </a:spcAft>
              <a:buNone/>
              <a:defRPr sz="1000">
                <a:solidFill>
                  <a:srgbClr val="000000"/>
                </a:solidFill>
              </a:defRPr>
            </a:lvl7pPr>
            <a:lvl8pPr lvl="7" rtl="0" algn="r">
              <a:lnSpc>
                <a:spcPct val="100000"/>
              </a:lnSpc>
              <a:spcAft>
                <a:spcPts val="0"/>
              </a:spcAft>
              <a:buNone/>
              <a:defRPr sz="1000">
                <a:solidFill>
                  <a:srgbClr val="000000"/>
                </a:solidFill>
              </a:defRPr>
            </a:lvl8pPr>
            <a:lvl9pPr lvl="8" rtl="0" algn="r">
              <a:lnSpc>
                <a:spcPct val="100000"/>
              </a:lnSpc>
              <a:spcAft>
                <a:spcPts val="0"/>
              </a:spcAft>
              <a:buNone/>
              <a:defRPr sz="10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5">
  <p:cSld name="AUTOLAYOUT_9">
    <p:bg>
      <p:bgPr>
        <a:solidFill>
          <a:srgbClr val="FFFFFF"/>
        </a:solidFill>
      </p:bgPr>
    </p:bg>
    <p:spTree>
      <p:nvGrpSpPr>
        <p:cNvPr id="83" name="Shape 83"/>
        <p:cNvGrpSpPr/>
        <p:nvPr/>
      </p:nvGrpSpPr>
      <p:grpSpPr>
        <a:xfrm>
          <a:off x="0" y="0"/>
          <a:ext cx="0" cy="0"/>
          <a:chOff x="0" y="0"/>
          <a:chExt cx="0" cy="0"/>
        </a:xfrm>
      </p:grpSpPr>
      <p:sp>
        <p:nvSpPr>
          <p:cNvPr id="84" name="Google Shape;84;p18"/>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2140800" y="3781876"/>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2140800" y="1237413"/>
            <a:ext cx="4862400" cy="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type="title"/>
          </p:nvPr>
        </p:nvSpPr>
        <p:spPr>
          <a:xfrm>
            <a:off x="2140800" y="1630500"/>
            <a:ext cx="4862400" cy="1882500"/>
          </a:xfrm>
          <a:prstGeom prst="rect">
            <a:avLst/>
          </a:prstGeom>
          <a:noFill/>
        </p:spPr>
        <p:txBody>
          <a:bodyPr anchorCtr="0" anchor="ctr" bIns="91425" lIns="91425" spcFirstLastPara="1" rIns="91425" wrap="square" tIns="91425">
            <a:noAutofit/>
          </a:bodyPr>
          <a:lstStyle>
            <a:lvl1pPr lvl="0" rtl="0" algn="ctr">
              <a:lnSpc>
                <a:spcPct val="100000"/>
              </a:lnSpc>
              <a:spcBef>
                <a:spcPts val="0"/>
              </a:spcBef>
              <a:spcAft>
                <a:spcPts val="0"/>
              </a:spcAft>
              <a:buClr>
                <a:srgbClr val="0D47A1"/>
              </a:buClr>
              <a:buSzPts val="4000"/>
              <a:buNone/>
              <a:defRPr b="1" sz="4000">
                <a:solidFill>
                  <a:schemeClr val="dk1"/>
                </a:solidFill>
              </a:defRPr>
            </a:lvl1pPr>
            <a:lvl2pPr lvl="1" rtl="0" algn="ctr">
              <a:lnSpc>
                <a:spcPct val="100000"/>
              </a:lnSpc>
              <a:spcBef>
                <a:spcPts val="0"/>
              </a:spcBef>
              <a:spcAft>
                <a:spcPts val="0"/>
              </a:spcAft>
              <a:buClr>
                <a:srgbClr val="0D47A1"/>
              </a:buClr>
              <a:buSzPts val="4000"/>
              <a:buNone/>
              <a:defRPr b="1" sz="4000">
                <a:solidFill>
                  <a:schemeClr val="dk1"/>
                </a:solidFill>
              </a:defRPr>
            </a:lvl2pPr>
            <a:lvl3pPr lvl="2" rtl="0" algn="ctr">
              <a:lnSpc>
                <a:spcPct val="100000"/>
              </a:lnSpc>
              <a:spcBef>
                <a:spcPts val="0"/>
              </a:spcBef>
              <a:spcAft>
                <a:spcPts val="0"/>
              </a:spcAft>
              <a:buClr>
                <a:srgbClr val="0D47A1"/>
              </a:buClr>
              <a:buSzPts val="4000"/>
              <a:buNone/>
              <a:defRPr b="1" sz="4000">
                <a:solidFill>
                  <a:schemeClr val="dk1"/>
                </a:solidFill>
              </a:defRPr>
            </a:lvl3pPr>
            <a:lvl4pPr lvl="3" rtl="0" algn="ctr">
              <a:lnSpc>
                <a:spcPct val="100000"/>
              </a:lnSpc>
              <a:spcBef>
                <a:spcPts val="0"/>
              </a:spcBef>
              <a:spcAft>
                <a:spcPts val="0"/>
              </a:spcAft>
              <a:buClr>
                <a:srgbClr val="0D47A1"/>
              </a:buClr>
              <a:buSzPts val="4000"/>
              <a:buNone/>
              <a:defRPr b="1" sz="4000">
                <a:solidFill>
                  <a:schemeClr val="dk1"/>
                </a:solidFill>
              </a:defRPr>
            </a:lvl4pPr>
            <a:lvl5pPr lvl="4" rtl="0" algn="ctr">
              <a:lnSpc>
                <a:spcPct val="100000"/>
              </a:lnSpc>
              <a:spcBef>
                <a:spcPts val="0"/>
              </a:spcBef>
              <a:spcAft>
                <a:spcPts val="0"/>
              </a:spcAft>
              <a:buClr>
                <a:srgbClr val="0D47A1"/>
              </a:buClr>
              <a:buSzPts val="4000"/>
              <a:buNone/>
              <a:defRPr b="1" sz="4000">
                <a:solidFill>
                  <a:schemeClr val="dk1"/>
                </a:solidFill>
              </a:defRPr>
            </a:lvl5pPr>
            <a:lvl6pPr lvl="5" rtl="0" algn="ctr">
              <a:lnSpc>
                <a:spcPct val="100000"/>
              </a:lnSpc>
              <a:spcBef>
                <a:spcPts val="0"/>
              </a:spcBef>
              <a:spcAft>
                <a:spcPts val="0"/>
              </a:spcAft>
              <a:buClr>
                <a:srgbClr val="0D47A1"/>
              </a:buClr>
              <a:buSzPts val="4000"/>
              <a:buNone/>
              <a:defRPr b="1" sz="4000">
                <a:solidFill>
                  <a:schemeClr val="dk1"/>
                </a:solidFill>
              </a:defRPr>
            </a:lvl6pPr>
            <a:lvl7pPr lvl="6" rtl="0" algn="ctr">
              <a:lnSpc>
                <a:spcPct val="100000"/>
              </a:lnSpc>
              <a:spcBef>
                <a:spcPts val="0"/>
              </a:spcBef>
              <a:spcAft>
                <a:spcPts val="0"/>
              </a:spcAft>
              <a:buClr>
                <a:srgbClr val="0D47A1"/>
              </a:buClr>
              <a:buSzPts val="4000"/>
              <a:buNone/>
              <a:defRPr b="1" sz="4000">
                <a:solidFill>
                  <a:schemeClr val="dk1"/>
                </a:solidFill>
              </a:defRPr>
            </a:lvl7pPr>
            <a:lvl8pPr lvl="7" rtl="0" algn="ctr">
              <a:lnSpc>
                <a:spcPct val="100000"/>
              </a:lnSpc>
              <a:spcBef>
                <a:spcPts val="0"/>
              </a:spcBef>
              <a:spcAft>
                <a:spcPts val="0"/>
              </a:spcAft>
              <a:buClr>
                <a:srgbClr val="0D47A1"/>
              </a:buClr>
              <a:buSzPts val="4000"/>
              <a:buNone/>
              <a:defRPr b="1" sz="4000">
                <a:solidFill>
                  <a:schemeClr val="dk1"/>
                </a:solidFill>
              </a:defRPr>
            </a:lvl8pPr>
            <a:lvl9pPr lvl="8" rtl="0" algn="ctr">
              <a:lnSpc>
                <a:spcPct val="100000"/>
              </a:lnSpc>
              <a:spcBef>
                <a:spcPts val="0"/>
              </a:spcBef>
              <a:spcAft>
                <a:spcPts val="0"/>
              </a:spcAft>
              <a:buClr>
                <a:srgbClr val="0D47A1"/>
              </a:buClr>
              <a:buSzPts val="4000"/>
              <a:buNone/>
              <a:defRPr b="1" sz="4000">
                <a:solidFill>
                  <a:schemeClr val="dk1"/>
                </a:solidFill>
              </a:defRPr>
            </a:lvl9pPr>
          </a:lstStyle>
          <a:p/>
        </p:txBody>
      </p:sp>
      <p:sp>
        <p:nvSpPr>
          <p:cNvPr id="88" name="Google Shape;88;p18"/>
          <p:cNvSpPr txBox="1"/>
          <p:nvPr>
            <p:ph idx="12" type="sldNum"/>
          </p:nvPr>
        </p:nvSpPr>
        <p:spPr>
          <a:xfrm>
            <a:off x="8497999" y="4688759"/>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1"/>
                </a:solidFill>
              </a:defRPr>
            </a:lvl1pPr>
            <a:lvl2pPr lvl="1" rtl="0" algn="r">
              <a:lnSpc>
                <a:spcPct val="100000"/>
              </a:lnSpc>
              <a:spcAft>
                <a:spcPts val="0"/>
              </a:spcAft>
              <a:buNone/>
              <a:defRPr sz="1000">
                <a:solidFill>
                  <a:schemeClr val="dk1"/>
                </a:solidFill>
              </a:defRPr>
            </a:lvl2pPr>
            <a:lvl3pPr lvl="2" rtl="0" algn="r">
              <a:lnSpc>
                <a:spcPct val="100000"/>
              </a:lnSpc>
              <a:spcAft>
                <a:spcPts val="0"/>
              </a:spcAft>
              <a:buNone/>
              <a:defRPr sz="1000">
                <a:solidFill>
                  <a:schemeClr val="dk1"/>
                </a:solidFill>
              </a:defRPr>
            </a:lvl3pPr>
            <a:lvl4pPr lvl="3" rtl="0" algn="r">
              <a:lnSpc>
                <a:spcPct val="100000"/>
              </a:lnSpc>
              <a:spcAft>
                <a:spcPts val="0"/>
              </a:spcAft>
              <a:buNone/>
              <a:defRPr sz="1000">
                <a:solidFill>
                  <a:schemeClr val="dk1"/>
                </a:solidFill>
              </a:defRPr>
            </a:lvl4pPr>
            <a:lvl5pPr lvl="4" rtl="0" algn="r">
              <a:lnSpc>
                <a:spcPct val="100000"/>
              </a:lnSpc>
              <a:spcAft>
                <a:spcPts val="0"/>
              </a:spcAft>
              <a:buNone/>
              <a:defRPr sz="1000">
                <a:solidFill>
                  <a:schemeClr val="dk1"/>
                </a:solidFill>
              </a:defRPr>
            </a:lvl5pPr>
            <a:lvl6pPr lvl="5" rtl="0" algn="r">
              <a:lnSpc>
                <a:spcPct val="100000"/>
              </a:lnSpc>
              <a:spcAft>
                <a:spcPts val="0"/>
              </a:spcAft>
              <a:buNone/>
              <a:defRPr sz="1000">
                <a:solidFill>
                  <a:schemeClr val="dk1"/>
                </a:solidFill>
              </a:defRPr>
            </a:lvl6pPr>
            <a:lvl7pPr lvl="6" rtl="0" algn="r">
              <a:lnSpc>
                <a:spcPct val="100000"/>
              </a:lnSpc>
              <a:spcAft>
                <a:spcPts val="0"/>
              </a:spcAft>
              <a:buNone/>
              <a:defRPr sz="1000">
                <a:solidFill>
                  <a:schemeClr val="dk1"/>
                </a:solidFill>
              </a:defRPr>
            </a:lvl7pPr>
            <a:lvl8pPr lvl="7" rtl="0" algn="r">
              <a:lnSpc>
                <a:spcPct val="100000"/>
              </a:lnSpc>
              <a:spcAft>
                <a:spcPts val="0"/>
              </a:spcAft>
              <a:buNone/>
              <a:defRPr sz="1000">
                <a:solidFill>
                  <a:schemeClr val="dk1"/>
                </a:solidFill>
              </a:defRPr>
            </a:lvl8pPr>
            <a:lvl9pPr lvl="8" rtl="0" algn="r">
              <a:lnSpc>
                <a:spcPct val="100000"/>
              </a:lnSpc>
              <a:spcAft>
                <a:spcPts val="0"/>
              </a:spcAft>
              <a:buNone/>
              <a:defRPr sz="10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2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11.png"/><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5.png"/><Relationship Id="rId4"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3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1652850" y="1897200"/>
            <a:ext cx="58383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Multi Agent Deep Reinforcement Learning</a:t>
            </a:r>
            <a:endParaRPr sz="3600"/>
          </a:p>
        </p:txBody>
      </p:sp>
      <p:sp>
        <p:nvSpPr>
          <p:cNvPr id="94" name="Google Shape;94;p19"/>
          <p:cNvSpPr txBox="1"/>
          <p:nvPr>
            <p:ph idx="1" type="subTitle"/>
          </p:nvPr>
        </p:nvSpPr>
        <p:spPr>
          <a:xfrm>
            <a:off x="1960500" y="3184524"/>
            <a:ext cx="5223000" cy="3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Zahra Parham</a:t>
            </a:r>
            <a:endParaRPr/>
          </a:p>
        </p:txBody>
      </p:sp>
      <p:sp>
        <p:nvSpPr>
          <p:cNvPr id="95" name="Google Shape;95;p19"/>
          <p:cNvSpPr txBox="1"/>
          <p:nvPr>
            <p:ph idx="12" type="sldNum"/>
          </p:nvPr>
        </p:nvSpPr>
        <p:spPr>
          <a:xfrm>
            <a:off x="8286158" y="44355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8"/>
          <p:cNvSpPr txBox="1"/>
          <p:nvPr>
            <p:ph type="title"/>
          </p:nvPr>
        </p:nvSpPr>
        <p:spPr>
          <a:xfrm>
            <a:off x="1488000" y="1630500"/>
            <a:ext cx="61680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Reinforcement Learning</a:t>
            </a:r>
            <a:endParaRPr/>
          </a:p>
        </p:txBody>
      </p:sp>
      <p:sp>
        <p:nvSpPr>
          <p:cNvPr id="149" name="Google Shape;149;p2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9"/>
          <p:cNvSpPr txBox="1"/>
          <p:nvPr>
            <p:ph type="title"/>
          </p:nvPr>
        </p:nvSpPr>
        <p:spPr>
          <a:xfrm>
            <a:off x="647350" y="718500"/>
            <a:ext cx="7828800" cy="3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i="1" lang="en"/>
              <a:t>Reinforcement learning (RL)</a:t>
            </a:r>
            <a:r>
              <a:rPr b="0" lang="en"/>
              <a:t> is an area of machine learning that focuses on how you, or how </a:t>
            </a:r>
            <a:r>
              <a:rPr b="0" i="1" lang="en"/>
              <a:t>something</a:t>
            </a:r>
            <a:r>
              <a:rPr b="0" lang="en"/>
              <a:t>, might act in an environment in order to maximize some given reward. Reinforcement learning algorithms study the behavior of subjects in such environments and learn to optimize that behavior. </a:t>
            </a:r>
            <a:endParaRPr b="0"/>
          </a:p>
          <a:p>
            <a:pPr indent="0" lvl="0" marL="0" rtl="0" algn="ctr">
              <a:spcBef>
                <a:spcPts val="0"/>
              </a:spcBef>
              <a:spcAft>
                <a:spcPts val="0"/>
              </a:spcAft>
              <a:buNone/>
            </a:pPr>
            <a:r>
              <a:t/>
            </a:r>
            <a:endParaRPr/>
          </a:p>
        </p:txBody>
      </p:sp>
      <p:sp>
        <p:nvSpPr>
          <p:cNvPr id="155" name="Google Shape;155;p29"/>
          <p:cNvSpPr txBox="1"/>
          <p:nvPr>
            <p:ph idx="12" type="sldNum"/>
          </p:nvPr>
        </p:nvSpPr>
        <p:spPr>
          <a:xfrm>
            <a:off x="8317233" y="44976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type="title"/>
          </p:nvPr>
        </p:nvSpPr>
        <p:spPr>
          <a:xfrm>
            <a:off x="1097000" y="848625"/>
            <a:ext cx="6623400" cy="3104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t/>
            </a:r>
            <a:endParaRPr/>
          </a:p>
          <a:p>
            <a:pPr indent="0" lvl="0" marL="0" rtl="0" algn="l">
              <a:lnSpc>
                <a:spcPct val="150000"/>
              </a:lnSpc>
              <a:spcBef>
                <a:spcPts val="0"/>
              </a:spcBef>
              <a:spcAft>
                <a:spcPts val="0"/>
              </a:spcAft>
              <a:buNone/>
            </a:pPr>
            <a:r>
              <a:rPr lang="en"/>
              <a:t>Supervised Learning: </a:t>
            </a:r>
            <a:r>
              <a:rPr lang="en">
                <a:highlight>
                  <a:srgbClr val="00FF00"/>
                </a:highlight>
              </a:rPr>
              <a:t>y</a:t>
            </a:r>
            <a:r>
              <a:rPr lang="en"/>
              <a:t> = </a:t>
            </a:r>
            <a:r>
              <a:rPr lang="en">
                <a:highlight>
                  <a:srgbClr val="00FFFF"/>
                </a:highlight>
              </a:rPr>
              <a:t>f</a:t>
            </a:r>
            <a:r>
              <a:rPr lang="en"/>
              <a:t>(</a:t>
            </a:r>
            <a:r>
              <a:rPr lang="en">
                <a:highlight>
                  <a:srgbClr val="00FF00"/>
                </a:highlight>
              </a:rPr>
              <a:t>x</a:t>
            </a:r>
            <a:r>
              <a:rPr lang="en"/>
              <a:t>)</a:t>
            </a:r>
            <a:endParaRPr/>
          </a:p>
          <a:p>
            <a:pPr indent="0" lvl="0" marL="0" rtl="0" algn="l">
              <a:lnSpc>
                <a:spcPct val="150000"/>
              </a:lnSpc>
              <a:spcBef>
                <a:spcPts val="0"/>
              </a:spcBef>
              <a:spcAft>
                <a:spcPts val="0"/>
              </a:spcAft>
              <a:buNone/>
            </a:pPr>
            <a:r>
              <a:rPr lang="en"/>
              <a:t>Unsupervised Learning: </a:t>
            </a:r>
            <a:r>
              <a:rPr lang="en">
                <a:highlight>
                  <a:srgbClr val="00FFFF"/>
                </a:highlight>
              </a:rPr>
              <a:t>f</a:t>
            </a:r>
            <a:r>
              <a:rPr lang="en"/>
              <a:t>(</a:t>
            </a:r>
            <a:r>
              <a:rPr lang="en">
                <a:highlight>
                  <a:srgbClr val="00FF00"/>
                </a:highlight>
              </a:rPr>
              <a:t>x</a:t>
            </a:r>
            <a:r>
              <a:rPr lang="en"/>
              <a:t>)</a:t>
            </a:r>
            <a:endParaRPr/>
          </a:p>
          <a:p>
            <a:pPr indent="0" lvl="0" marL="0" rtl="0" algn="l">
              <a:lnSpc>
                <a:spcPct val="60000"/>
              </a:lnSpc>
              <a:spcBef>
                <a:spcPts val="0"/>
              </a:spcBef>
              <a:spcAft>
                <a:spcPts val="0"/>
              </a:spcAft>
              <a:buNone/>
            </a:pPr>
            <a:r>
              <a:rPr lang="en"/>
              <a:t>Reinforcement Learning: </a:t>
            </a:r>
            <a:r>
              <a:rPr lang="en">
                <a:highlight>
                  <a:srgbClr val="00FFFF"/>
                </a:highlight>
              </a:rPr>
              <a:t>y</a:t>
            </a:r>
            <a:r>
              <a:rPr lang="en"/>
              <a:t> =</a:t>
            </a:r>
            <a:r>
              <a:rPr lang="en">
                <a:highlight>
                  <a:srgbClr val="00FFFF"/>
                </a:highlight>
              </a:rPr>
              <a:t>f</a:t>
            </a:r>
            <a:r>
              <a:rPr lang="en"/>
              <a:t>(</a:t>
            </a:r>
            <a:r>
              <a:rPr lang="en">
                <a:highlight>
                  <a:srgbClr val="00FF00"/>
                </a:highlight>
              </a:rPr>
              <a:t>x</a:t>
            </a:r>
            <a:r>
              <a:rPr lang="en"/>
              <a:t>)</a:t>
            </a:r>
            <a:endParaRPr/>
          </a:p>
          <a:p>
            <a:pPr indent="0" lvl="0" marL="0" rtl="0" algn="l">
              <a:lnSpc>
                <a:spcPct val="60000"/>
              </a:lnSpc>
              <a:spcBef>
                <a:spcPts val="0"/>
              </a:spcBef>
              <a:spcAft>
                <a:spcPts val="0"/>
              </a:spcAft>
              <a:buNone/>
            </a:pPr>
            <a:r>
              <a:rPr lang="en"/>
              <a:t>									</a:t>
            </a:r>
            <a:r>
              <a:rPr lang="en">
                <a:highlight>
                  <a:srgbClr val="00FF00"/>
                </a:highlight>
              </a:rPr>
              <a:t>z</a:t>
            </a:r>
            <a:endParaRPr>
              <a:highlight>
                <a:srgbClr val="00FF00"/>
              </a:highlight>
            </a:endParaRPr>
          </a:p>
          <a:p>
            <a:pPr indent="0" lvl="0" marL="0" rtl="0" algn="l">
              <a:lnSpc>
                <a:spcPct val="150000"/>
              </a:lnSpc>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t/>
            </a:r>
            <a:endParaRPr/>
          </a:p>
        </p:txBody>
      </p:sp>
      <p:sp>
        <p:nvSpPr>
          <p:cNvPr id="161" name="Google Shape;161;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31"/>
          <p:cNvPicPr preferRelativeResize="0"/>
          <p:nvPr/>
        </p:nvPicPr>
        <p:blipFill>
          <a:blip r:embed="rId3">
            <a:alphaModFix/>
          </a:blip>
          <a:stretch>
            <a:fillRect/>
          </a:stretch>
        </p:blipFill>
        <p:spPr>
          <a:xfrm>
            <a:off x="587588" y="464450"/>
            <a:ext cx="7968824" cy="421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73" name="Google Shape;173;p32"/>
          <p:cNvPicPr preferRelativeResize="0"/>
          <p:nvPr/>
        </p:nvPicPr>
        <p:blipFill>
          <a:blip r:embed="rId3">
            <a:alphaModFix/>
          </a:blip>
          <a:stretch>
            <a:fillRect/>
          </a:stretch>
        </p:blipFill>
        <p:spPr>
          <a:xfrm>
            <a:off x="575163" y="392538"/>
            <a:ext cx="7993687" cy="43584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3"/>
          <p:cNvSpPr txBox="1"/>
          <p:nvPr>
            <p:ph type="title"/>
          </p:nvPr>
        </p:nvSpPr>
        <p:spPr>
          <a:xfrm>
            <a:off x="1044450" y="1630500"/>
            <a:ext cx="7318200" cy="18825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lang="en" sz="3000"/>
              <a:t>Markov Decision Processes (MDPs)</a:t>
            </a:r>
            <a:endParaRPr sz="3000"/>
          </a:p>
          <a:p>
            <a:pPr indent="0" lvl="0" marL="0" rtl="0" algn="ctr">
              <a:spcBef>
                <a:spcPts val="400"/>
              </a:spcBef>
              <a:spcAft>
                <a:spcPts val="0"/>
              </a:spcAft>
              <a:buNone/>
            </a:pPr>
            <a:r>
              <a:t/>
            </a:r>
            <a:endParaRPr sz="3000"/>
          </a:p>
        </p:txBody>
      </p:sp>
      <p:sp>
        <p:nvSpPr>
          <p:cNvPr id="179" name="Google Shape;179;p3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4"/>
          <p:cNvSpPr txBox="1"/>
          <p:nvPr>
            <p:ph type="title"/>
          </p:nvPr>
        </p:nvSpPr>
        <p:spPr>
          <a:xfrm>
            <a:off x="1101200" y="1318025"/>
            <a:ext cx="6864300" cy="25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Markov decision processes give us a way to formalize sequential decision making. This formalization is the basis for structuring problems that are solved with reinforcement learning</a:t>
            </a:r>
            <a:endParaRPr b="0"/>
          </a:p>
        </p:txBody>
      </p:sp>
      <p:sp>
        <p:nvSpPr>
          <p:cNvPr id="185" name="Google Shape;185;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35"/>
          <p:cNvPicPr preferRelativeResize="0"/>
          <p:nvPr/>
        </p:nvPicPr>
        <p:blipFill>
          <a:blip r:embed="rId3">
            <a:alphaModFix/>
          </a:blip>
          <a:stretch>
            <a:fillRect/>
          </a:stretch>
        </p:blipFill>
        <p:spPr>
          <a:xfrm>
            <a:off x="488175" y="271888"/>
            <a:ext cx="8167657" cy="459971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958275" y="762625"/>
            <a:ext cx="5223000" cy="98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Components of an MDP: </a:t>
            </a:r>
            <a:endParaRPr/>
          </a:p>
        </p:txBody>
      </p:sp>
      <p:sp>
        <p:nvSpPr>
          <p:cNvPr id="197" name="Google Shape;197;p36"/>
          <p:cNvSpPr txBox="1"/>
          <p:nvPr/>
        </p:nvSpPr>
        <p:spPr>
          <a:xfrm>
            <a:off x="1035900" y="1589150"/>
            <a:ext cx="7072200" cy="28932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Clr>
                <a:schemeClr val="dk1"/>
              </a:buClr>
              <a:buSzPts val="2400"/>
              <a:buChar char="●"/>
            </a:pPr>
            <a:r>
              <a:rPr lang="en" sz="2400"/>
              <a:t>Agent   </a:t>
            </a:r>
            <a:endParaRPr sz="2400"/>
          </a:p>
          <a:p>
            <a:pPr indent="-381000" lvl="0" marL="457200" rtl="0" algn="l">
              <a:lnSpc>
                <a:spcPct val="115000"/>
              </a:lnSpc>
              <a:spcBef>
                <a:spcPts val="0"/>
              </a:spcBef>
              <a:spcAft>
                <a:spcPts val="0"/>
              </a:spcAft>
              <a:buClr>
                <a:schemeClr val="dk1"/>
              </a:buClr>
              <a:buSzPts val="2400"/>
              <a:buChar char="●"/>
            </a:pPr>
            <a:r>
              <a:rPr lang="en" sz="2400"/>
              <a:t>Environment </a:t>
            </a:r>
            <a:endParaRPr sz="2400"/>
          </a:p>
          <a:p>
            <a:pPr indent="-381000" lvl="0" marL="457200" rtl="0" algn="l">
              <a:lnSpc>
                <a:spcPct val="115000"/>
              </a:lnSpc>
              <a:spcBef>
                <a:spcPts val="0"/>
              </a:spcBef>
              <a:spcAft>
                <a:spcPts val="0"/>
              </a:spcAft>
              <a:buClr>
                <a:schemeClr val="dk1"/>
              </a:buClr>
              <a:buSzPts val="2400"/>
              <a:buChar char="●"/>
            </a:pPr>
            <a:r>
              <a:rPr lang="en" sz="2400"/>
              <a:t>State  </a:t>
            </a:r>
            <a:r>
              <a:rPr lang="en" sz="2400"/>
              <a:t>S</a:t>
            </a:r>
            <a:endParaRPr sz="2400"/>
          </a:p>
          <a:p>
            <a:pPr indent="-381000" lvl="0" marL="457200" rtl="0" algn="l">
              <a:lnSpc>
                <a:spcPct val="115000"/>
              </a:lnSpc>
              <a:spcBef>
                <a:spcPts val="0"/>
              </a:spcBef>
              <a:spcAft>
                <a:spcPts val="0"/>
              </a:spcAft>
              <a:buClr>
                <a:schemeClr val="dk1"/>
              </a:buClr>
              <a:buSzPts val="2400"/>
              <a:buChar char="●"/>
            </a:pPr>
            <a:r>
              <a:rPr lang="en" sz="2400"/>
              <a:t>Action  A</a:t>
            </a:r>
            <a:endParaRPr sz="2400"/>
          </a:p>
          <a:p>
            <a:pPr indent="-381000" lvl="0" marL="457200" rtl="0" algn="l">
              <a:lnSpc>
                <a:spcPct val="115000"/>
              </a:lnSpc>
              <a:spcBef>
                <a:spcPts val="0"/>
              </a:spcBef>
              <a:spcAft>
                <a:spcPts val="0"/>
              </a:spcAft>
              <a:buClr>
                <a:schemeClr val="dk1"/>
              </a:buClr>
              <a:buSzPts val="2400"/>
              <a:buChar char="●"/>
            </a:pPr>
            <a:r>
              <a:rPr lang="en" sz="2400"/>
              <a:t>Reward  R</a:t>
            </a:r>
            <a:endParaRPr sz="2400"/>
          </a:p>
          <a:p>
            <a:pPr indent="-381000" lvl="0" marL="457200" rtl="0" algn="l">
              <a:lnSpc>
                <a:spcPct val="115000"/>
              </a:lnSpc>
              <a:spcBef>
                <a:spcPts val="0"/>
              </a:spcBef>
              <a:spcAft>
                <a:spcPts val="0"/>
              </a:spcAft>
              <a:buClr>
                <a:schemeClr val="dk1"/>
              </a:buClr>
              <a:buSzPts val="2400"/>
              <a:buChar char="●"/>
            </a:pPr>
            <a:r>
              <a:rPr lang="en" sz="2400"/>
              <a:t>model</a:t>
            </a:r>
            <a:endParaRPr sz="2400"/>
          </a:p>
          <a:p>
            <a:pPr indent="-381000" lvl="0" marL="457200" rtl="0" algn="l">
              <a:lnSpc>
                <a:spcPct val="115000"/>
              </a:lnSpc>
              <a:spcBef>
                <a:spcPts val="0"/>
              </a:spcBef>
              <a:spcAft>
                <a:spcPts val="0"/>
              </a:spcAft>
              <a:buClr>
                <a:schemeClr val="dk1"/>
              </a:buClr>
              <a:buSzPts val="2400"/>
              <a:buChar char="●"/>
            </a:pPr>
            <a:r>
              <a:rPr lang="en" sz="2400"/>
              <a:t>policy</a:t>
            </a:r>
            <a:endParaRPr sz="2400"/>
          </a:p>
          <a:p>
            <a:pPr indent="0" lvl="0" marL="0" rtl="0" algn="l">
              <a:spcBef>
                <a:spcPts val="1200"/>
              </a:spcBef>
              <a:spcAft>
                <a:spcPts val="0"/>
              </a:spcAft>
              <a:buNone/>
            </a:pPr>
            <a:r>
              <a:t/>
            </a:r>
            <a:endParaRPr sz="2400"/>
          </a:p>
        </p:txBody>
      </p:sp>
      <p:sp>
        <p:nvSpPr>
          <p:cNvPr id="198" name="Google Shape;19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7"/>
          <p:cNvPicPr preferRelativeResize="0"/>
          <p:nvPr/>
        </p:nvPicPr>
        <p:blipFill>
          <a:blip r:embed="rId3">
            <a:alphaModFix/>
          </a:blip>
          <a:stretch>
            <a:fillRect/>
          </a:stretch>
        </p:blipFill>
        <p:spPr>
          <a:xfrm>
            <a:off x="152400" y="380925"/>
            <a:ext cx="8839201" cy="4408725"/>
          </a:xfrm>
          <a:prstGeom prst="rect">
            <a:avLst/>
          </a:prstGeom>
          <a:noFill/>
          <a:ln>
            <a:noFill/>
          </a:ln>
        </p:spPr>
      </p:pic>
      <p:sp>
        <p:nvSpPr>
          <p:cNvPr id="204" name="Google Shape;204;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p>
          <a:p>
            <a:pPr indent="0" lvl="0" marL="0" rtl="0" algn="ctr">
              <a:spcBef>
                <a:spcPts val="0"/>
              </a:spcBef>
              <a:spcAft>
                <a:spcPts val="0"/>
              </a:spcAft>
              <a:buNone/>
            </a:pPr>
            <a:r>
              <a:t/>
            </a:r>
            <a:endParaRPr sz="2400"/>
          </a:p>
          <a:p>
            <a:pPr indent="0" lvl="0" marL="0" rtl="0" algn="ctr">
              <a:spcBef>
                <a:spcPts val="0"/>
              </a:spcBef>
              <a:spcAft>
                <a:spcPts val="0"/>
              </a:spcAft>
              <a:buClr>
                <a:schemeClr val="dk1"/>
              </a:buClr>
              <a:buSzPts val="1100"/>
              <a:buFont typeface="Arial"/>
              <a:buNone/>
            </a:pPr>
            <a:r>
              <a:rPr lang="en" sz="2400"/>
              <a:t>When it is not in our power to determine what is true, we ought to act in accordance with what is most probable.  Descartes</a:t>
            </a:r>
            <a:endParaRPr sz="2400"/>
          </a:p>
          <a:p>
            <a:pPr indent="0" lvl="0" marL="0" rtl="0" algn="ctr">
              <a:spcBef>
                <a:spcPts val="0"/>
              </a:spcBef>
              <a:spcAft>
                <a:spcPts val="0"/>
              </a:spcAft>
              <a:buClr>
                <a:schemeClr val="dk1"/>
              </a:buClr>
              <a:buSzPts val="1100"/>
              <a:buFont typeface="Arial"/>
              <a:buNone/>
            </a:pPr>
            <a:r>
              <a:t/>
            </a:r>
            <a:endParaRPr sz="2400"/>
          </a:p>
          <a:p>
            <a:pPr indent="0" lvl="0" marL="0" rtl="0" algn="ctr">
              <a:spcBef>
                <a:spcPts val="0"/>
              </a:spcBef>
              <a:spcAft>
                <a:spcPts val="0"/>
              </a:spcAft>
              <a:buNone/>
            </a:pPr>
            <a:r>
              <a:t/>
            </a:r>
            <a:endParaRPr sz="2400"/>
          </a:p>
        </p:txBody>
      </p:sp>
      <p:sp>
        <p:nvSpPr>
          <p:cNvPr id="101" name="Google Shape;101;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8"/>
          <p:cNvPicPr preferRelativeResize="0"/>
          <p:nvPr/>
        </p:nvPicPr>
        <p:blipFill>
          <a:blip r:embed="rId3">
            <a:alphaModFix/>
          </a:blip>
          <a:stretch>
            <a:fillRect/>
          </a:stretch>
        </p:blipFill>
        <p:spPr>
          <a:xfrm>
            <a:off x="304800" y="458287"/>
            <a:ext cx="8839201" cy="4408725"/>
          </a:xfrm>
          <a:prstGeom prst="rect">
            <a:avLst/>
          </a:prstGeom>
          <a:noFill/>
          <a:ln>
            <a:noFill/>
          </a:ln>
        </p:spPr>
      </p:pic>
      <p:cxnSp>
        <p:nvCxnSpPr>
          <p:cNvPr id="210" name="Google Shape;210;p38"/>
          <p:cNvCxnSpPr/>
          <p:nvPr/>
        </p:nvCxnSpPr>
        <p:spPr>
          <a:xfrm rot="10800000">
            <a:off x="1551325" y="4209475"/>
            <a:ext cx="1005600" cy="0"/>
          </a:xfrm>
          <a:prstGeom prst="straightConnector1">
            <a:avLst/>
          </a:prstGeom>
          <a:noFill/>
          <a:ln cap="flat" cmpd="sng" w="114300">
            <a:solidFill>
              <a:srgbClr val="FF0000"/>
            </a:solidFill>
            <a:prstDash val="solid"/>
            <a:round/>
            <a:headEnd len="med" w="med" type="none"/>
            <a:tailEnd len="med" w="med" type="none"/>
          </a:ln>
        </p:spPr>
      </p:cxnSp>
      <p:cxnSp>
        <p:nvCxnSpPr>
          <p:cNvPr id="211" name="Google Shape;211;p38"/>
          <p:cNvCxnSpPr/>
          <p:nvPr/>
        </p:nvCxnSpPr>
        <p:spPr>
          <a:xfrm>
            <a:off x="1563050" y="1180150"/>
            <a:ext cx="7800" cy="3029400"/>
          </a:xfrm>
          <a:prstGeom prst="straightConnector1">
            <a:avLst/>
          </a:prstGeom>
          <a:noFill/>
          <a:ln cap="flat" cmpd="sng" w="114300">
            <a:solidFill>
              <a:srgbClr val="FF0000"/>
            </a:solidFill>
            <a:prstDash val="solid"/>
            <a:round/>
            <a:headEnd len="med" w="med" type="none"/>
            <a:tailEnd len="med" w="med" type="none"/>
          </a:ln>
        </p:spPr>
      </p:cxnSp>
      <p:cxnSp>
        <p:nvCxnSpPr>
          <p:cNvPr id="212" name="Google Shape;212;p38"/>
          <p:cNvCxnSpPr/>
          <p:nvPr/>
        </p:nvCxnSpPr>
        <p:spPr>
          <a:xfrm rot="10800000">
            <a:off x="1551600" y="1231425"/>
            <a:ext cx="2532900" cy="300"/>
          </a:xfrm>
          <a:prstGeom prst="straightConnector1">
            <a:avLst/>
          </a:prstGeom>
          <a:noFill/>
          <a:ln cap="flat" cmpd="sng" w="114300">
            <a:solidFill>
              <a:srgbClr val="FF0000"/>
            </a:solidFill>
            <a:prstDash val="solid"/>
            <a:round/>
            <a:headEnd len="med" w="med" type="none"/>
            <a:tailEnd len="med" w="med" type="none"/>
          </a:ln>
        </p:spPr>
      </p:cxnSp>
      <p:sp>
        <p:nvSpPr>
          <p:cNvPr id="213" name="Google Shape;21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39"/>
          <p:cNvPicPr preferRelativeResize="0"/>
          <p:nvPr/>
        </p:nvPicPr>
        <p:blipFill>
          <a:blip r:embed="rId3">
            <a:alphaModFix/>
          </a:blip>
          <a:stretch>
            <a:fillRect/>
          </a:stretch>
        </p:blipFill>
        <p:spPr>
          <a:xfrm>
            <a:off x="152400" y="380925"/>
            <a:ext cx="8839201" cy="4408725"/>
          </a:xfrm>
          <a:prstGeom prst="rect">
            <a:avLst/>
          </a:prstGeom>
          <a:noFill/>
          <a:ln>
            <a:noFill/>
          </a:ln>
        </p:spPr>
      </p:pic>
      <p:cxnSp>
        <p:nvCxnSpPr>
          <p:cNvPr id="219" name="Google Shape;219;p39"/>
          <p:cNvCxnSpPr/>
          <p:nvPr/>
        </p:nvCxnSpPr>
        <p:spPr>
          <a:xfrm>
            <a:off x="5391000" y="1355825"/>
            <a:ext cx="2205900" cy="10800"/>
          </a:xfrm>
          <a:prstGeom prst="straightConnector1">
            <a:avLst/>
          </a:prstGeom>
          <a:noFill/>
          <a:ln cap="flat" cmpd="sng" w="76200">
            <a:solidFill>
              <a:srgbClr val="FF0000"/>
            </a:solidFill>
            <a:prstDash val="solid"/>
            <a:round/>
            <a:headEnd len="med" w="med" type="none"/>
            <a:tailEnd len="med" w="med" type="none"/>
          </a:ln>
        </p:spPr>
      </p:cxnSp>
      <p:cxnSp>
        <p:nvCxnSpPr>
          <p:cNvPr id="220" name="Google Shape;220;p39"/>
          <p:cNvCxnSpPr/>
          <p:nvPr/>
        </p:nvCxnSpPr>
        <p:spPr>
          <a:xfrm>
            <a:off x="7586125" y="1377350"/>
            <a:ext cx="21600" cy="2442600"/>
          </a:xfrm>
          <a:prstGeom prst="straightConnector1">
            <a:avLst/>
          </a:prstGeom>
          <a:noFill/>
          <a:ln cap="flat" cmpd="sng" w="76200">
            <a:solidFill>
              <a:srgbClr val="FF0000"/>
            </a:solidFill>
            <a:prstDash val="solid"/>
            <a:round/>
            <a:headEnd len="med" w="med" type="none"/>
            <a:tailEnd len="med" w="med" type="none"/>
          </a:ln>
        </p:spPr>
      </p:cxnSp>
      <p:cxnSp>
        <p:nvCxnSpPr>
          <p:cNvPr id="221" name="Google Shape;221;p39"/>
          <p:cNvCxnSpPr/>
          <p:nvPr/>
        </p:nvCxnSpPr>
        <p:spPr>
          <a:xfrm rot="10800000">
            <a:off x="6090550" y="3830675"/>
            <a:ext cx="1517100" cy="10800"/>
          </a:xfrm>
          <a:prstGeom prst="straightConnector1">
            <a:avLst/>
          </a:prstGeom>
          <a:noFill/>
          <a:ln cap="flat" cmpd="sng" w="76200">
            <a:solidFill>
              <a:srgbClr val="FF0000"/>
            </a:solidFill>
            <a:prstDash val="solid"/>
            <a:round/>
            <a:headEnd len="med" w="med" type="none"/>
            <a:tailEnd len="med" w="med" type="none"/>
          </a:ln>
        </p:spPr>
      </p:cxnSp>
      <p:sp>
        <p:nvSpPr>
          <p:cNvPr id="222" name="Google Shape;222;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0"/>
          <p:cNvPicPr preferRelativeResize="0"/>
          <p:nvPr/>
        </p:nvPicPr>
        <p:blipFill>
          <a:blip r:embed="rId3">
            <a:alphaModFix/>
          </a:blip>
          <a:stretch>
            <a:fillRect/>
          </a:stretch>
        </p:blipFill>
        <p:spPr>
          <a:xfrm>
            <a:off x="152400" y="380925"/>
            <a:ext cx="8839201" cy="4408725"/>
          </a:xfrm>
          <a:prstGeom prst="rect">
            <a:avLst/>
          </a:prstGeom>
          <a:noFill/>
          <a:ln>
            <a:noFill/>
          </a:ln>
        </p:spPr>
      </p:pic>
      <p:cxnSp>
        <p:nvCxnSpPr>
          <p:cNvPr id="228" name="Google Shape;228;p40"/>
          <p:cNvCxnSpPr/>
          <p:nvPr/>
        </p:nvCxnSpPr>
        <p:spPr>
          <a:xfrm flipH="1">
            <a:off x="1358200" y="1096375"/>
            <a:ext cx="19200" cy="3074400"/>
          </a:xfrm>
          <a:prstGeom prst="straightConnector1">
            <a:avLst/>
          </a:prstGeom>
          <a:noFill/>
          <a:ln cap="flat" cmpd="sng" w="9525">
            <a:solidFill>
              <a:schemeClr val="dk2"/>
            </a:solidFill>
            <a:prstDash val="solid"/>
            <a:round/>
            <a:headEnd len="med" w="med" type="none"/>
            <a:tailEnd len="med" w="med" type="none"/>
          </a:ln>
        </p:spPr>
      </p:cxnSp>
      <p:cxnSp>
        <p:nvCxnSpPr>
          <p:cNvPr id="229" name="Google Shape;229;p40"/>
          <p:cNvCxnSpPr/>
          <p:nvPr/>
        </p:nvCxnSpPr>
        <p:spPr>
          <a:xfrm rot="10800000">
            <a:off x="2363575" y="4074100"/>
            <a:ext cx="986100" cy="0"/>
          </a:xfrm>
          <a:prstGeom prst="straightConnector1">
            <a:avLst/>
          </a:prstGeom>
          <a:noFill/>
          <a:ln cap="flat" cmpd="sng" w="76200">
            <a:solidFill>
              <a:srgbClr val="FF0000"/>
            </a:solidFill>
            <a:prstDash val="solid"/>
            <a:round/>
            <a:headEnd len="med" w="med" type="none"/>
            <a:tailEnd len="med" w="med" type="none"/>
          </a:ln>
        </p:spPr>
      </p:cxnSp>
      <p:cxnSp>
        <p:nvCxnSpPr>
          <p:cNvPr id="230" name="Google Shape;230;p40"/>
          <p:cNvCxnSpPr/>
          <p:nvPr/>
        </p:nvCxnSpPr>
        <p:spPr>
          <a:xfrm rot="10800000">
            <a:off x="2431350" y="3529425"/>
            <a:ext cx="872100" cy="0"/>
          </a:xfrm>
          <a:prstGeom prst="straightConnector1">
            <a:avLst/>
          </a:prstGeom>
          <a:noFill/>
          <a:ln cap="flat" cmpd="sng" w="76200">
            <a:solidFill>
              <a:srgbClr val="FF0000"/>
            </a:solidFill>
            <a:prstDash val="solid"/>
            <a:round/>
            <a:headEnd len="med" w="med" type="none"/>
            <a:tailEnd len="med" w="med" type="none"/>
          </a:ln>
        </p:spPr>
      </p:cxnSp>
      <p:sp>
        <p:nvSpPr>
          <p:cNvPr id="231" name="Google Shape;23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1"/>
          <p:cNvSpPr txBox="1"/>
          <p:nvPr>
            <p:ph type="title"/>
          </p:nvPr>
        </p:nvSpPr>
        <p:spPr>
          <a:xfrm>
            <a:off x="539400" y="1630500"/>
            <a:ext cx="78909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sz="3000">
              <a:solidFill>
                <a:srgbClr val="434343"/>
              </a:solidFill>
            </a:endParaRPr>
          </a:p>
          <a:p>
            <a:pPr indent="0" lvl="0" marL="0" rtl="0" algn="ctr">
              <a:spcBef>
                <a:spcPts val="0"/>
              </a:spcBef>
              <a:spcAft>
                <a:spcPts val="0"/>
              </a:spcAft>
              <a:buClr>
                <a:schemeClr val="dk1"/>
              </a:buClr>
              <a:buSzPts val="1100"/>
              <a:buFont typeface="Arial"/>
              <a:buNone/>
            </a:pPr>
            <a:r>
              <a:rPr b="0" lang="en" sz="3000">
                <a:solidFill>
                  <a:srgbClr val="434343"/>
                </a:solidFill>
              </a:rPr>
              <a:t>It is the agent’s goal to maximize the cumulative rewards.</a:t>
            </a:r>
            <a:endParaRPr b="0" sz="3000">
              <a:solidFill>
                <a:srgbClr val="434343"/>
              </a:solidFill>
            </a:endParaRPr>
          </a:p>
          <a:p>
            <a:pPr indent="0" lvl="0" marL="0" rtl="0" algn="ctr">
              <a:spcBef>
                <a:spcPts val="0"/>
              </a:spcBef>
              <a:spcAft>
                <a:spcPts val="0"/>
              </a:spcAft>
              <a:buClr>
                <a:schemeClr val="dk1"/>
              </a:buClr>
              <a:buSzPts val="1100"/>
              <a:buFont typeface="Arial"/>
              <a:buNone/>
            </a:pPr>
            <a:r>
              <a:t/>
            </a:r>
            <a:endParaRPr b="0" sz="3000">
              <a:solidFill>
                <a:srgbClr val="434343"/>
              </a:solidFill>
            </a:endParaRPr>
          </a:p>
          <a:p>
            <a:pPr indent="0" lvl="0" marL="0" rtl="0" algn="ctr">
              <a:spcBef>
                <a:spcPts val="0"/>
              </a:spcBef>
              <a:spcAft>
                <a:spcPts val="0"/>
              </a:spcAft>
              <a:buNone/>
            </a:pPr>
            <a:r>
              <a:t/>
            </a:r>
            <a:endParaRPr b="0" sz="3000"/>
          </a:p>
        </p:txBody>
      </p:sp>
      <p:sp>
        <p:nvSpPr>
          <p:cNvPr id="237" name="Google Shape;237;p4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2"/>
          <p:cNvSpPr txBox="1"/>
          <p:nvPr/>
        </p:nvSpPr>
        <p:spPr>
          <a:xfrm>
            <a:off x="752675" y="3297700"/>
            <a:ext cx="6744600" cy="12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pic>
        <p:nvPicPr>
          <p:cNvPr id="243" name="Google Shape;243;p42"/>
          <p:cNvPicPr preferRelativeResize="0"/>
          <p:nvPr/>
        </p:nvPicPr>
        <p:blipFill>
          <a:blip r:embed="rId3">
            <a:alphaModFix/>
          </a:blip>
          <a:stretch>
            <a:fillRect/>
          </a:stretch>
        </p:blipFill>
        <p:spPr>
          <a:xfrm>
            <a:off x="1895750" y="1601825"/>
            <a:ext cx="5246375" cy="813175"/>
          </a:xfrm>
          <a:prstGeom prst="rect">
            <a:avLst/>
          </a:prstGeom>
          <a:noFill/>
          <a:ln>
            <a:noFill/>
          </a:ln>
        </p:spPr>
      </p:pic>
      <p:sp>
        <p:nvSpPr>
          <p:cNvPr id="244" name="Google Shape;244;p42"/>
          <p:cNvSpPr txBox="1"/>
          <p:nvPr/>
        </p:nvSpPr>
        <p:spPr>
          <a:xfrm>
            <a:off x="709988" y="3272500"/>
            <a:ext cx="7617900" cy="124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p>
          <a:p>
            <a:pPr indent="0" lvl="0" marL="0" rtl="0" algn="ctr">
              <a:spcBef>
                <a:spcPts val="0"/>
              </a:spcBef>
              <a:spcAft>
                <a:spcPts val="0"/>
              </a:spcAft>
              <a:buClr>
                <a:schemeClr val="dk1"/>
              </a:buClr>
              <a:buSzPts val="1100"/>
              <a:buFont typeface="Arial"/>
              <a:buNone/>
            </a:pPr>
            <a:r>
              <a:rPr b="1" lang="en" sz="1800"/>
              <a:t>It is the agent’s goal to maximize the expected return of rewards.</a:t>
            </a:r>
            <a:endParaRPr b="1" sz="1800"/>
          </a:p>
          <a:p>
            <a:pPr indent="0" lvl="0" marL="0" rtl="0" algn="ctr">
              <a:spcBef>
                <a:spcPts val="0"/>
              </a:spcBef>
              <a:spcAft>
                <a:spcPts val="0"/>
              </a:spcAft>
              <a:buNone/>
            </a:pPr>
            <a:r>
              <a:t/>
            </a:r>
            <a:endParaRPr b="1" sz="1800"/>
          </a:p>
        </p:txBody>
      </p:sp>
      <p:sp>
        <p:nvSpPr>
          <p:cNvPr id="245" name="Google Shape;245;p4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43"/>
          <p:cNvPicPr preferRelativeResize="0"/>
          <p:nvPr/>
        </p:nvPicPr>
        <p:blipFill>
          <a:blip r:embed="rId3">
            <a:alphaModFix/>
          </a:blip>
          <a:stretch>
            <a:fillRect/>
          </a:stretch>
        </p:blipFill>
        <p:spPr>
          <a:xfrm>
            <a:off x="1645925" y="1568925"/>
            <a:ext cx="5628475" cy="1002825"/>
          </a:xfrm>
          <a:prstGeom prst="rect">
            <a:avLst/>
          </a:prstGeom>
          <a:noFill/>
          <a:ln>
            <a:noFill/>
          </a:ln>
        </p:spPr>
      </p:pic>
      <p:sp>
        <p:nvSpPr>
          <p:cNvPr id="251" name="Google Shape;251;p43"/>
          <p:cNvSpPr txBox="1"/>
          <p:nvPr/>
        </p:nvSpPr>
        <p:spPr>
          <a:xfrm>
            <a:off x="333400" y="3099600"/>
            <a:ext cx="8667600" cy="1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It is the agent’s goal to maximize the expected </a:t>
            </a:r>
            <a:r>
              <a:rPr b="1" i="1" lang="en" sz="1800">
                <a:solidFill>
                  <a:schemeClr val="dk1"/>
                </a:solidFill>
              </a:rPr>
              <a:t>discounted</a:t>
            </a:r>
            <a:r>
              <a:rPr b="1" lang="en" sz="1800">
                <a:solidFill>
                  <a:schemeClr val="dk1"/>
                </a:solidFill>
              </a:rPr>
              <a:t> return of rewards. </a:t>
            </a:r>
            <a:endParaRPr b="1" sz="1800"/>
          </a:p>
        </p:txBody>
      </p:sp>
      <p:sp>
        <p:nvSpPr>
          <p:cNvPr id="252" name="Google Shape;252;p4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4"/>
          <p:cNvSpPr txBox="1"/>
          <p:nvPr>
            <p:ph type="title"/>
          </p:nvPr>
        </p:nvSpPr>
        <p:spPr>
          <a:xfrm>
            <a:off x="459425" y="1630500"/>
            <a:ext cx="8237700" cy="18825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t/>
            </a:r>
            <a:endParaRPr sz="3600"/>
          </a:p>
          <a:p>
            <a:pPr indent="0" lvl="0" marL="0" rtl="0" algn="ctr">
              <a:lnSpc>
                <a:spcPct val="115000"/>
              </a:lnSpc>
              <a:spcBef>
                <a:spcPts val="1400"/>
              </a:spcBef>
              <a:spcAft>
                <a:spcPts val="0"/>
              </a:spcAft>
              <a:buClr>
                <a:schemeClr val="dk1"/>
              </a:buClr>
              <a:buSzPts val="1100"/>
              <a:buFont typeface="Arial"/>
              <a:buNone/>
            </a:pPr>
            <a:r>
              <a:rPr lang="en" sz="3600"/>
              <a:t>How good is a state or action?</a:t>
            </a:r>
            <a:endParaRPr sz="3600"/>
          </a:p>
          <a:p>
            <a:pPr indent="0" lvl="0" marL="0" rtl="0" algn="ctr">
              <a:spcBef>
                <a:spcPts val="400"/>
              </a:spcBef>
              <a:spcAft>
                <a:spcPts val="0"/>
              </a:spcAft>
              <a:buNone/>
            </a:pPr>
            <a:r>
              <a:t/>
            </a:r>
            <a:endParaRPr sz="3600"/>
          </a:p>
        </p:txBody>
      </p:sp>
      <p:sp>
        <p:nvSpPr>
          <p:cNvPr id="258" name="Google Shape;258;p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4C2F4"/>
        </a:solidFill>
      </p:bgPr>
    </p:bg>
    <p:spTree>
      <p:nvGrpSpPr>
        <p:cNvPr id="262" name="Shape 262"/>
        <p:cNvGrpSpPr/>
        <p:nvPr/>
      </p:nvGrpSpPr>
      <p:grpSpPr>
        <a:xfrm>
          <a:off x="0" y="0"/>
          <a:ext cx="0" cy="0"/>
          <a:chOff x="0" y="0"/>
          <a:chExt cx="0" cy="0"/>
        </a:xfrm>
      </p:grpSpPr>
      <p:sp>
        <p:nvSpPr>
          <p:cNvPr id="263" name="Google Shape;263;p4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t/>
            </a:r>
            <a:endParaRPr b="1" sz="4800"/>
          </a:p>
          <a:p>
            <a:pPr indent="0" lvl="0" marL="0" rtl="0" algn="ctr">
              <a:lnSpc>
                <a:spcPct val="115000"/>
              </a:lnSpc>
              <a:spcBef>
                <a:spcPts val="1400"/>
              </a:spcBef>
              <a:spcAft>
                <a:spcPts val="0"/>
              </a:spcAft>
              <a:buClr>
                <a:schemeClr val="dk1"/>
              </a:buClr>
              <a:buSzPts val="1100"/>
              <a:buFont typeface="Arial"/>
              <a:buNone/>
            </a:pPr>
            <a:r>
              <a:rPr b="1" lang="en" sz="4800"/>
              <a:t>Policies and value functions</a:t>
            </a:r>
            <a:endParaRPr b="1" sz="4800"/>
          </a:p>
          <a:p>
            <a:pPr indent="0" lvl="0" marL="0" rtl="0" algn="ctr">
              <a:spcBef>
                <a:spcPts val="400"/>
              </a:spcBef>
              <a:spcAft>
                <a:spcPts val="0"/>
              </a:spcAft>
              <a:buNone/>
            </a:pPr>
            <a:r>
              <a:t/>
            </a:r>
            <a:endParaRPr sz="4800"/>
          </a:p>
        </p:txBody>
      </p:sp>
      <p:sp>
        <p:nvSpPr>
          <p:cNvPr id="264" name="Google Shape;26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6"/>
          <p:cNvSpPr txBox="1"/>
          <p:nvPr>
            <p:ph type="title"/>
          </p:nvPr>
        </p:nvSpPr>
        <p:spPr>
          <a:xfrm>
            <a:off x="912625" y="898400"/>
            <a:ext cx="7331100" cy="146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a:t>How probable</a:t>
            </a:r>
            <a:r>
              <a:rPr lang="en"/>
              <a:t> is it for an agent to select any action from a given state? </a:t>
            </a:r>
            <a:endParaRPr/>
          </a:p>
        </p:txBody>
      </p:sp>
      <p:sp>
        <p:nvSpPr>
          <p:cNvPr id="270" name="Google Shape;270;p46"/>
          <p:cNvSpPr txBox="1"/>
          <p:nvPr/>
        </p:nvSpPr>
        <p:spPr>
          <a:xfrm>
            <a:off x="1552425" y="3031125"/>
            <a:ext cx="6291600" cy="14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2400">
                <a:solidFill>
                  <a:schemeClr val="dk1"/>
                </a:solidFill>
              </a:rPr>
              <a:t>How good</a:t>
            </a:r>
            <a:r>
              <a:rPr b="1" lang="en" sz="2400">
                <a:solidFill>
                  <a:schemeClr val="dk1"/>
                </a:solidFill>
              </a:rPr>
              <a:t> is any given action or any given state for an agent? </a:t>
            </a:r>
            <a:endParaRPr b="1" sz="2400"/>
          </a:p>
        </p:txBody>
      </p:sp>
      <p:sp>
        <p:nvSpPr>
          <p:cNvPr id="271" name="Google Shape;271;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7"/>
          <p:cNvSpPr txBox="1"/>
          <p:nvPr>
            <p:ph type="title"/>
          </p:nvPr>
        </p:nvSpPr>
        <p:spPr>
          <a:xfrm>
            <a:off x="592725" y="738450"/>
            <a:ext cx="7571100" cy="346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 policy is a function that maps a given state to probabilities of selecting each possible action from that state.</a:t>
            </a:r>
            <a:endParaRPr sz="3000"/>
          </a:p>
          <a:p>
            <a:pPr indent="0" lvl="0" marL="0" rtl="0" algn="ctr">
              <a:spcBef>
                <a:spcPts val="0"/>
              </a:spcBef>
              <a:spcAft>
                <a:spcPts val="0"/>
              </a:spcAft>
              <a:buNone/>
            </a:pPr>
            <a:r>
              <a:t/>
            </a:r>
            <a:endParaRPr sz="3000"/>
          </a:p>
          <a:p>
            <a:pPr indent="0" lvl="0" marL="0" rtl="0" algn="ctr">
              <a:spcBef>
                <a:spcPts val="0"/>
              </a:spcBef>
              <a:spcAft>
                <a:spcPts val="0"/>
              </a:spcAft>
              <a:buNone/>
            </a:pPr>
            <a:r>
              <a:rPr lang="en"/>
              <a:t> We will use the symbol </a:t>
            </a:r>
            <a:r>
              <a:rPr i="1" lang="en"/>
              <a:t>𝜋 </a:t>
            </a:r>
            <a:r>
              <a:rPr lang="en"/>
              <a:t>to denote a policy</a:t>
            </a:r>
            <a:endParaRPr/>
          </a:p>
        </p:txBody>
      </p:sp>
      <p:sp>
        <p:nvSpPr>
          <p:cNvPr id="277" name="Google Shape;277;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1231225" y="1300250"/>
            <a:ext cx="6604800" cy="2612100"/>
          </a:xfrm>
          <a:prstGeom prst="rect">
            <a:avLst/>
          </a:prstGeom>
        </p:spPr>
        <p:txBody>
          <a:bodyPr anchorCtr="0" anchor="ctr" bIns="91425" lIns="91425" spcFirstLastPara="1" rIns="91425" wrap="square" tIns="91425">
            <a:noAutofit/>
          </a:bodyPr>
          <a:lstStyle/>
          <a:p>
            <a:pPr indent="-406400" lvl="0" marL="457200" rtl="0" algn="l">
              <a:spcBef>
                <a:spcPts val="0"/>
              </a:spcBef>
              <a:spcAft>
                <a:spcPts val="0"/>
              </a:spcAft>
              <a:buSzPts val="2800"/>
              <a:buAutoNum type="arabicPeriod"/>
            </a:pPr>
            <a:r>
              <a:rPr lang="en"/>
              <a:t>Introduction of the Project</a:t>
            </a:r>
            <a:endParaRPr/>
          </a:p>
          <a:p>
            <a:pPr indent="-406400" lvl="0" marL="457200" rtl="0" algn="l">
              <a:spcBef>
                <a:spcPts val="0"/>
              </a:spcBef>
              <a:spcAft>
                <a:spcPts val="0"/>
              </a:spcAft>
              <a:buSzPts val="2800"/>
              <a:buAutoNum type="arabicPeriod"/>
            </a:pPr>
            <a:r>
              <a:rPr lang="en"/>
              <a:t>Reinforcement Learning</a:t>
            </a:r>
            <a:endParaRPr/>
          </a:p>
          <a:p>
            <a:pPr indent="-406400" lvl="0" marL="457200" rtl="0" algn="l">
              <a:spcBef>
                <a:spcPts val="0"/>
              </a:spcBef>
              <a:spcAft>
                <a:spcPts val="0"/>
              </a:spcAft>
              <a:buSzPts val="2800"/>
              <a:buAutoNum type="arabicPeriod"/>
            </a:pPr>
            <a:r>
              <a:rPr lang="en"/>
              <a:t>Deep RL</a:t>
            </a:r>
            <a:endParaRPr/>
          </a:p>
          <a:p>
            <a:pPr indent="-406400" lvl="0" marL="457200" rtl="0" algn="l">
              <a:spcBef>
                <a:spcPts val="0"/>
              </a:spcBef>
              <a:spcAft>
                <a:spcPts val="0"/>
              </a:spcAft>
              <a:buSzPts val="2800"/>
              <a:buAutoNum type="arabicPeriod"/>
            </a:pPr>
            <a:r>
              <a:rPr lang="en"/>
              <a:t>Multi-Agent DRL</a:t>
            </a:r>
            <a:endParaRPr/>
          </a:p>
          <a:p>
            <a:pPr indent="-406400" lvl="0" marL="457200" rtl="0" algn="l">
              <a:spcBef>
                <a:spcPts val="0"/>
              </a:spcBef>
              <a:spcAft>
                <a:spcPts val="0"/>
              </a:spcAft>
              <a:buSzPts val="2800"/>
              <a:buAutoNum type="arabicPeriod"/>
            </a:pPr>
            <a:r>
              <a:rPr lang="en"/>
              <a:t>Related Work</a:t>
            </a:r>
            <a:endParaRPr/>
          </a:p>
          <a:p>
            <a:pPr indent="-406400" lvl="0" marL="457200" rtl="0" algn="l">
              <a:spcBef>
                <a:spcPts val="0"/>
              </a:spcBef>
              <a:spcAft>
                <a:spcPts val="0"/>
              </a:spcAft>
              <a:buSzPts val="2800"/>
              <a:buAutoNum type="arabicPeriod"/>
            </a:pPr>
            <a:r>
              <a:rPr lang="en"/>
              <a:t>Main Work</a:t>
            </a:r>
            <a:endParaRPr/>
          </a:p>
          <a:p>
            <a:pPr indent="-406400" lvl="0" marL="457200" rtl="0" algn="l">
              <a:spcBef>
                <a:spcPts val="0"/>
              </a:spcBef>
              <a:spcAft>
                <a:spcPts val="0"/>
              </a:spcAft>
              <a:buSzPts val="2800"/>
              <a:buAutoNum type="arabicPeriod"/>
            </a:pPr>
            <a:r>
              <a:rPr lang="en"/>
              <a:t>Future Work</a:t>
            </a:r>
            <a:endParaRPr/>
          </a:p>
        </p:txBody>
      </p:sp>
      <p:sp>
        <p:nvSpPr>
          <p:cNvPr id="107" name="Google Shape;10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8"/>
          <p:cNvSpPr txBox="1"/>
          <p:nvPr>
            <p:ph type="title"/>
          </p:nvPr>
        </p:nvSpPr>
        <p:spPr>
          <a:xfrm>
            <a:off x="974125" y="724200"/>
            <a:ext cx="5223000" cy="9807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lang="en"/>
              <a:t>Action-value function</a:t>
            </a:r>
            <a:endParaRPr/>
          </a:p>
          <a:p>
            <a:pPr indent="0" lvl="0" marL="0" rtl="0" algn="ctr">
              <a:spcBef>
                <a:spcPts val="400"/>
              </a:spcBef>
              <a:spcAft>
                <a:spcPts val="0"/>
              </a:spcAft>
              <a:buNone/>
            </a:pPr>
            <a:r>
              <a:t/>
            </a:r>
            <a:endParaRPr/>
          </a:p>
        </p:txBody>
      </p:sp>
      <p:sp>
        <p:nvSpPr>
          <p:cNvPr id="283" name="Google Shape;283;p48"/>
          <p:cNvSpPr txBox="1"/>
          <p:nvPr>
            <p:ph idx="1" type="subTitle"/>
          </p:nvPr>
        </p:nvSpPr>
        <p:spPr>
          <a:xfrm>
            <a:off x="1226250" y="1944850"/>
            <a:ext cx="6691500" cy="233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400">
                <a:solidFill>
                  <a:schemeClr val="dk1"/>
                </a:solidFill>
              </a:rPr>
              <a:t>tells us how good it is for the agent to take any given action from a given state while following policy </a:t>
            </a:r>
            <a:r>
              <a:rPr b="1" i="1" lang="en" sz="2400">
                <a:solidFill>
                  <a:schemeClr val="dk1"/>
                </a:solidFill>
              </a:rPr>
              <a:t>𝜋</a:t>
            </a:r>
            <a:endParaRPr b="1" i="1" sz="2400">
              <a:solidFill>
                <a:schemeClr val="dk1"/>
              </a:solidFill>
            </a:endParaRPr>
          </a:p>
          <a:p>
            <a:pPr indent="0" lvl="0" marL="0" rtl="0" algn="ctr">
              <a:spcBef>
                <a:spcPts val="0"/>
              </a:spcBef>
              <a:spcAft>
                <a:spcPts val="0"/>
              </a:spcAft>
              <a:buNone/>
            </a:pPr>
            <a:r>
              <a:t/>
            </a:r>
            <a:endParaRPr b="1" sz="2400"/>
          </a:p>
        </p:txBody>
      </p:sp>
      <p:sp>
        <p:nvSpPr>
          <p:cNvPr id="284" name="Google Shape;284;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9"/>
          <p:cNvPicPr preferRelativeResize="0"/>
          <p:nvPr/>
        </p:nvPicPr>
        <p:blipFill>
          <a:blip r:embed="rId3">
            <a:alphaModFix/>
          </a:blip>
          <a:stretch>
            <a:fillRect/>
          </a:stretch>
        </p:blipFill>
        <p:spPr>
          <a:xfrm>
            <a:off x="504575" y="392538"/>
            <a:ext cx="8134848" cy="43584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50"/>
          <p:cNvPicPr preferRelativeResize="0"/>
          <p:nvPr/>
        </p:nvPicPr>
        <p:blipFill>
          <a:blip r:embed="rId3">
            <a:alphaModFix/>
          </a:blip>
          <a:stretch>
            <a:fillRect/>
          </a:stretch>
        </p:blipFill>
        <p:spPr>
          <a:xfrm>
            <a:off x="1525775" y="685125"/>
            <a:ext cx="6398150" cy="773125"/>
          </a:xfrm>
          <a:prstGeom prst="rect">
            <a:avLst/>
          </a:prstGeom>
          <a:noFill/>
          <a:ln>
            <a:noFill/>
          </a:ln>
        </p:spPr>
      </p:pic>
      <p:pic>
        <p:nvPicPr>
          <p:cNvPr id="296" name="Google Shape;296;p50"/>
          <p:cNvPicPr preferRelativeResize="0"/>
          <p:nvPr/>
        </p:nvPicPr>
        <p:blipFill>
          <a:blip r:embed="rId4">
            <a:alphaModFix/>
          </a:blip>
          <a:stretch>
            <a:fillRect/>
          </a:stretch>
        </p:blipFill>
        <p:spPr>
          <a:xfrm>
            <a:off x="3738250" y="1872125"/>
            <a:ext cx="5145175" cy="952200"/>
          </a:xfrm>
          <a:prstGeom prst="rect">
            <a:avLst/>
          </a:prstGeom>
          <a:noFill/>
          <a:ln>
            <a:noFill/>
          </a:ln>
        </p:spPr>
      </p:pic>
      <p:sp>
        <p:nvSpPr>
          <p:cNvPr id="297" name="Google Shape;297;p50"/>
          <p:cNvSpPr txBox="1"/>
          <p:nvPr/>
        </p:nvSpPr>
        <p:spPr>
          <a:xfrm>
            <a:off x="2778850" y="1872125"/>
            <a:ext cx="959400" cy="447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6000"/>
              <a:t>=</a:t>
            </a:r>
            <a:endParaRPr b="1" sz="6000"/>
          </a:p>
        </p:txBody>
      </p:sp>
      <p:sp>
        <p:nvSpPr>
          <p:cNvPr id="298" name="Google Shape;298;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51"/>
          <p:cNvPicPr preferRelativeResize="0"/>
          <p:nvPr/>
        </p:nvPicPr>
        <p:blipFill>
          <a:blip r:embed="rId3">
            <a:alphaModFix/>
          </a:blip>
          <a:stretch>
            <a:fillRect/>
          </a:stretch>
        </p:blipFill>
        <p:spPr>
          <a:xfrm>
            <a:off x="566075" y="2871175"/>
            <a:ext cx="7704426" cy="1913275"/>
          </a:xfrm>
          <a:prstGeom prst="rect">
            <a:avLst/>
          </a:prstGeom>
          <a:noFill/>
          <a:ln>
            <a:noFill/>
          </a:ln>
        </p:spPr>
      </p:pic>
      <p:sp>
        <p:nvSpPr>
          <p:cNvPr id="304" name="Google Shape;304;p51"/>
          <p:cNvSpPr txBox="1"/>
          <p:nvPr/>
        </p:nvSpPr>
        <p:spPr>
          <a:xfrm>
            <a:off x="1339238" y="1585350"/>
            <a:ext cx="6158100" cy="98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3000">
                <a:solidFill>
                  <a:schemeClr val="dk1"/>
                </a:solidFill>
              </a:rPr>
              <a:t>  Optimal action-value function</a:t>
            </a:r>
            <a:endParaRPr b="1" sz="3000">
              <a:solidFill>
                <a:schemeClr val="dk1"/>
              </a:solidFill>
            </a:endParaRPr>
          </a:p>
          <a:p>
            <a:pPr indent="0" lvl="0" marL="0" rtl="0" algn="ctr">
              <a:spcBef>
                <a:spcPts val="400"/>
              </a:spcBef>
              <a:spcAft>
                <a:spcPts val="0"/>
              </a:spcAft>
              <a:buNone/>
            </a:pPr>
            <a:r>
              <a:t/>
            </a:r>
            <a:endParaRPr sz="3000"/>
          </a:p>
        </p:txBody>
      </p:sp>
      <p:sp>
        <p:nvSpPr>
          <p:cNvPr id="305" name="Google Shape;305;p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595650" y="1159650"/>
            <a:ext cx="7952700" cy="1412100"/>
          </a:xfrm>
          <a:prstGeom prst="rect">
            <a:avLst/>
          </a:prstGeom>
        </p:spPr>
        <p:txBody>
          <a:bodyPr anchorCtr="0" anchor="b" bIns="91425" lIns="91425" spcFirstLastPara="1" rIns="91425" wrap="square" tIns="91425">
            <a:noAutofit/>
          </a:bodyPr>
          <a:lstStyle/>
          <a:p>
            <a:pPr indent="0" lvl="0" marL="0" rtl="0" algn="ctr">
              <a:lnSpc>
                <a:spcPct val="115000"/>
              </a:lnSpc>
              <a:spcBef>
                <a:spcPts val="1400"/>
              </a:spcBef>
              <a:spcAft>
                <a:spcPts val="0"/>
              </a:spcAft>
              <a:buNone/>
            </a:pPr>
            <a:r>
              <a:t/>
            </a:r>
            <a:endParaRPr>
              <a:solidFill>
                <a:schemeClr val="dk1"/>
              </a:solidFill>
            </a:endParaRPr>
          </a:p>
          <a:p>
            <a:pPr indent="0" lvl="0" marL="0" rtl="0" algn="ctr">
              <a:lnSpc>
                <a:spcPct val="115000"/>
              </a:lnSpc>
              <a:spcBef>
                <a:spcPts val="1400"/>
              </a:spcBef>
              <a:spcAft>
                <a:spcPts val="0"/>
              </a:spcAft>
              <a:buNone/>
            </a:pPr>
            <a:r>
              <a:t/>
            </a:r>
            <a:endParaRPr>
              <a:solidFill>
                <a:schemeClr val="dk1"/>
              </a:solidFill>
            </a:endParaRPr>
          </a:p>
          <a:p>
            <a:pPr indent="0" lvl="0" marL="0" rtl="0" algn="ctr">
              <a:lnSpc>
                <a:spcPct val="115000"/>
              </a:lnSpc>
              <a:spcBef>
                <a:spcPts val="1400"/>
              </a:spcBef>
              <a:spcAft>
                <a:spcPts val="0"/>
              </a:spcAft>
              <a:buNone/>
            </a:pPr>
            <a:r>
              <a:t/>
            </a:r>
            <a:endParaRPr>
              <a:solidFill>
                <a:schemeClr val="dk1"/>
              </a:solidFill>
            </a:endParaRPr>
          </a:p>
          <a:p>
            <a:pPr indent="0" lvl="0" marL="0" rtl="0" algn="ctr">
              <a:lnSpc>
                <a:spcPct val="115000"/>
              </a:lnSpc>
              <a:spcBef>
                <a:spcPts val="1400"/>
              </a:spcBef>
              <a:spcAft>
                <a:spcPts val="0"/>
              </a:spcAft>
              <a:buNone/>
            </a:pPr>
            <a:r>
              <a:t/>
            </a:r>
            <a:endParaRPr>
              <a:solidFill>
                <a:schemeClr val="dk1"/>
              </a:solidFill>
            </a:endParaRPr>
          </a:p>
          <a:p>
            <a:pPr indent="0" lvl="0" marL="0" rtl="0" algn="ctr">
              <a:lnSpc>
                <a:spcPct val="115000"/>
              </a:lnSpc>
              <a:spcBef>
                <a:spcPts val="1400"/>
              </a:spcBef>
              <a:spcAft>
                <a:spcPts val="0"/>
              </a:spcAft>
              <a:buNone/>
            </a:pPr>
            <a:r>
              <a:t/>
            </a:r>
            <a:endParaRPr>
              <a:solidFill>
                <a:schemeClr val="dk1"/>
              </a:solidFill>
            </a:endParaRPr>
          </a:p>
          <a:p>
            <a:pPr indent="0" lvl="0" marL="0" rtl="0" algn="ctr">
              <a:lnSpc>
                <a:spcPct val="115000"/>
              </a:lnSpc>
              <a:spcBef>
                <a:spcPts val="1400"/>
              </a:spcBef>
              <a:spcAft>
                <a:spcPts val="0"/>
              </a:spcAft>
              <a:buClr>
                <a:schemeClr val="dk1"/>
              </a:buClr>
              <a:buSzPts val="1100"/>
              <a:buFont typeface="Arial"/>
              <a:buNone/>
            </a:pPr>
            <a:r>
              <a:rPr lang="en">
                <a:solidFill>
                  <a:schemeClr val="dk1"/>
                </a:solidFill>
              </a:rPr>
              <a:t>Bellman optimality equation</a:t>
            </a:r>
            <a:endParaRPr>
              <a:solidFill>
                <a:schemeClr val="dk1"/>
              </a:solidFill>
            </a:endParaRPr>
          </a:p>
          <a:p>
            <a:pPr indent="0" lvl="0" marL="0" rtl="0" algn="ctr">
              <a:spcBef>
                <a:spcPts val="400"/>
              </a:spcBef>
              <a:spcAft>
                <a:spcPts val="0"/>
              </a:spcAft>
              <a:buNone/>
            </a:pPr>
            <a:r>
              <a:t/>
            </a:r>
            <a:endParaRPr/>
          </a:p>
        </p:txBody>
      </p:sp>
      <p:pic>
        <p:nvPicPr>
          <p:cNvPr id="311" name="Google Shape;311;p52"/>
          <p:cNvPicPr preferRelativeResize="0"/>
          <p:nvPr/>
        </p:nvPicPr>
        <p:blipFill>
          <a:blip r:embed="rId3">
            <a:alphaModFix/>
          </a:blip>
          <a:stretch>
            <a:fillRect/>
          </a:stretch>
        </p:blipFill>
        <p:spPr>
          <a:xfrm>
            <a:off x="1000125" y="2964075"/>
            <a:ext cx="7143750" cy="1476375"/>
          </a:xfrm>
          <a:prstGeom prst="rect">
            <a:avLst/>
          </a:prstGeom>
          <a:noFill/>
          <a:ln>
            <a:noFill/>
          </a:ln>
        </p:spPr>
      </p:pic>
      <p:sp>
        <p:nvSpPr>
          <p:cNvPr id="312" name="Google Shape;312;p5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1773875" y="2178025"/>
            <a:ext cx="5750100" cy="207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0"/>
          </a:p>
          <a:p>
            <a:pPr indent="0" lvl="0" marL="0" rtl="0" algn="ctr">
              <a:spcBef>
                <a:spcPts val="0"/>
              </a:spcBef>
              <a:spcAft>
                <a:spcPts val="0"/>
              </a:spcAft>
              <a:buClr>
                <a:schemeClr val="dk1"/>
              </a:buClr>
              <a:buSzPts val="1100"/>
              <a:buFont typeface="Arial"/>
              <a:buNone/>
            </a:pPr>
            <a:r>
              <a:rPr b="0" lang="en"/>
              <a:t>The Q-learning algorithm iteratively updates the Q-values for each state-action pair using the Bellman equation until the Q-function converges to the </a:t>
            </a:r>
            <a:r>
              <a:rPr b="0" i="1" lang="en"/>
              <a:t>optimal</a:t>
            </a:r>
            <a:r>
              <a:rPr b="0" lang="en"/>
              <a:t> Q-function</a:t>
            </a:r>
            <a:endParaRPr/>
          </a:p>
          <a:p>
            <a:pPr indent="0" lvl="0" marL="0" rtl="0" algn="ctr">
              <a:spcBef>
                <a:spcPts val="0"/>
              </a:spcBef>
              <a:spcAft>
                <a:spcPts val="0"/>
              </a:spcAft>
              <a:buNone/>
            </a:pPr>
            <a:r>
              <a:t/>
            </a:r>
            <a:endParaRPr/>
          </a:p>
        </p:txBody>
      </p:sp>
      <p:sp>
        <p:nvSpPr>
          <p:cNvPr id="318" name="Google Shape;318;p53"/>
          <p:cNvSpPr txBox="1"/>
          <p:nvPr>
            <p:ph idx="1" type="subTitle"/>
          </p:nvPr>
        </p:nvSpPr>
        <p:spPr>
          <a:xfrm>
            <a:off x="1187400" y="999249"/>
            <a:ext cx="5223000" cy="35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t>Q-learning</a:t>
            </a:r>
            <a:endParaRPr b="1" sz="3600"/>
          </a:p>
        </p:txBody>
      </p:sp>
      <p:sp>
        <p:nvSpPr>
          <p:cNvPr id="319" name="Google Shape;31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54"/>
          <p:cNvPicPr preferRelativeResize="0"/>
          <p:nvPr/>
        </p:nvPicPr>
        <p:blipFill>
          <a:blip r:embed="rId3">
            <a:alphaModFix/>
          </a:blip>
          <a:stretch>
            <a:fillRect/>
          </a:stretch>
        </p:blipFill>
        <p:spPr>
          <a:xfrm>
            <a:off x="1952538" y="452438"/>
            <a:ext cx="5238924" cy="4238625"/>
          </a:xfrm>
          <a:prstGeom prst="rect">
            <a:avLst/>
          </a:prstGeom>
          <a:noFill/>
          <a:ln>
            <a:noFill/>
          </a:ln>
        </p:spPr>
      </p:pic>
      <p:sp>
        <p:nvSpPr>
          <p:cNvPr id="325" name="Google Shape;32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55"/>
          <p:cNvPicPr preferRelativeResize="0"/>
          <p:nvPr/>
        </p:nvPicPr>
        <p:blipFill>
          <a:blip r:embed="rId3">
            <a:alphaModFix/>
          </a:blip>
          <a:stretch>
            <a:fillRect/>
          </a:stretch>
        </p:blipFill>
        <p:spPr>
          <a:xfrm>
            <a:off x="872200" y="152400"/>
            <a:ext cx="7638002" cy="4838701"/>
          </a:xfrm>
          <a:prstGeom prst="rect">
            <a:avLst/>
          </a:prstGeom>
          <a:noFill/>
          <a:ln>
            <a:noFill/>
          </a:ln>
        </p:spPr>
      </p:pic>
      <p:sp>
        <p:nvSpPr>
          <p:cNvPr id="331" name="Google Shape;331;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6"/>
          <p:cNvSpPr txBox="1"/>
          <p:nvPr>
            <p:ph type="ctrTitle"/>
          </p:nvPr>
        </p:nvSpPr>
        <p:spPr>
          <a:xfrm>
            <a:off x="661050" y="542100"/>
            <a:ext cx="7821900" cy="4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Exploration vs. exploitation</a:t>
            </a:r>
            <a:endParaRPr b="1"/>
          </a:p>
          <a:p>
            <a:pPr indent="0" lvl="0" marL="0" rtl="0" algn="ctr">
              <a:spcBef>
                <a:spcPts val="0"/>
              </a:spcBef>
              <a:spcAft>
                <a:spcPts val="0"/>
              </a:spcAft>
              <a:buNone/>
            </a:pPr>
            <a:r>
              <a:t/>
            </a:r>
            <a:endParaRPr/>
          </a:p>
        </p:txBody>
      </p:sp>
      <p:sp>
        <p:nvSpPr>
          <p:cNvPr id="337" name="Google Shape;337;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7"/>
          <p:cNvSpPr txBox="1"/>
          <p:nvPr>
            <p:ph type="ctrTitle"/>
          </p:nvPr>
        </p:nvSpPr>
        <p:spPr>
          <a:xfrm>
            <a:off x="661050" y="542100"/>
            <a:ext cx="7821900" cy="4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Epsilon greedy strategy</a:t>
            </a:r>
            <a:endParaRPr b="1"/>
          </a:p>
          <a:p>
            <a:pPr indent="0" lvl="0" marL="0" rtl="0" algn="ctr">
              <a:spcBef>
                <a:spcPts val="0"/>
              </a:spcBef>
              <a:spcAft>
                <a:spcPts val="0"/>
              </a:spcAft>
              <a:buNone/>
            </a:pPr>
            <a:r>
              <a:t/>
            </a:r>
            <a:endParaRPr/>
          </a:p>
        </p:txBody>
      </p:sp>
      <p:sp>
        <p:nvSpPr>
          <p:cNvPr id="343" name="Google Shape;343;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879675" y="1630500"/>
            <a:ext cx="7544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ntroduction of the project</a:t>
            </a:r>
            <a:endParaRPr/>
          </a:p>
        </p:txBody>
      </p:sp>
      <p:sp>
        <p:nvSpPr>
          <p:cNvPr id="113" name="Google Shape;113;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812125" y="1630500"/>
            <a:ext cx="7335000" cy="1882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2400">
                <a:solidFill>
                  <a:srgbClr val="A626A4"/>
                </a:solidFill>
                <a:highlight>
                  <a:srgbClr val="F5F5F5"/>
                </a:highlight>
                <a:latin typeface="Courier New"/>
                <a:ea typeface="Courier New"/>
                <a:cs typeface="Courier New"/>
                <a:sym typeface="Courier New"/>
              </a:rPr>
              <a:t>if</a:t>
            </a:r>
            <a:r>
              <a:rPr b="0" lang="en" sz="2400">
                <a:solidFill>
                  <a:srgbClr val="383A42"/>
                </a:solidFill>
                <a:highlight>
                  <a:srgbClr val="F5F5F5"/>
                </a:highlight>
                <a:latin typeface="Courier New"/>
                <a:ea typeface="Courier New"/>
                <a:cs typeface="Courier New"/>
                <a:sym typeface="Courier New"/>
              </a:rPr>
              <a:t> random_num </a:t>
            </a:r>
            <a:r>
              <a:rPr b="0" lang="en" sz="2400">
                <a:solidFill>
                  <a:srgbClr val="666600"/>
                </a:solidFill>
                <a:highlight>
                  <a:srgbClr val="F5F5F5"/>
                </a:highlight>
                <a:latin typeface="Courier New"/>
                <a:ea typeface="Courier New"/>
                <a:cs typeface="Courier New"/>
                <a:sym typeface="Courier New"/>
              </a:rPr>
              <a:t>&gt;</a:t>
            </a:r>
            <a:r>
              <a:rPr b="0" lang="en" sz="2400">
                <a:solidFill>
                  <a:srgbClr val="383A42"/>
                </a:solidFill>
                <a:highlight>
                  <a:srgbClr val="F5F5F5"/>
                </a:highlight>
                <a:latin typeface="Courier New"/>
                <a:ea typeface="Courier New"/>
                <a:cs typeface="Courier New"/>
                <a:sym typeface="Courier New"/>
              </a:rPr>
              <a:t> epsilon</a:t>
            </a:r>
            <a:r>
              <a:rPr b="0" lang="en" sz="2400">
                <a:solidFill>
                  <a:srgbClr val="666600"/>
                </a:solidFill>
                <a:highlight>
                  <a:srgbClr val="F5F5F5"/>
                </a:highlight>
                <a:latin typeface="Courier New"/>
                <a:ea typeface="Courier New"/>
                <a:cs typeface="Courier New"/>
                <a:sym typeface="Courier New"/>
              </a:rPr>
              <a:t>:</a:t>
            </a:r>
            <a:endParaRPr b="0" sz="2400">
              <a:solidFill>
                <a:srgbClr val="383A42"/>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b="0" lang="en" sz="2400">
                <a:solidFill>
                  <a:srgbClr val="880000"/>
                </a:solidFill>
                <a:highlight>
                  <a:srgbClr val="F5F5F5"/>
                </a:highlight>
                <a:latin typeface="Courier New"/>
                <a:ea typeface="Courier New"/>
                <a:cs typeface="Courier New"/>
                <a:sym typeface="Courier New"/>
              </a:rPr>
              <a:t># choose action via exploitation</a:t>
            </a:r>
            <a:endParaRPr b="0" sz="2400">
              <a:solidFill>
                <a:srgbClr val="383A42"/>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rPr b="0" lang="en" sz="2400">
                <a:solidFill>
                  <a:srgbClr val="A626A4"/>
                </a:solidFill>
                <a:highlight>
                  <a:srgbClr val="F5F5F5"/>
                </a:highlight>
                <a:latin typeface="Courier New"/>
                <a:ea typeface="Courier New"/>
                <a:cs typeface="Courier New"/>
                <a:sym typeface="Courier New"/>
              </a:rPr>
              <a:t>else</a:t>
            </a:r>
            <a:r>
              <a:rPr b="0" lang="en" sz="2400">
                <a:solidFill>
                  <a:srgbClr val="666600"/>
                </a:solidFill>
                <a:highlight>
                  <a:srgbClr val="F5F5F5"/>
                </a:highlight>
                <a:latin typeface="Courier New"/>
                <a:ea typeface="Courier New"/>
                <a:cs typeface="Courier New"/>
                <a:sym typeface="Courier New"/>
              </a:rPr>
              <a:t>:</a:t>
            </a:r>
            <a:endParaRPr b="0" sz="2400">
              <a:solidFill>
                <a:srgbClr val="383A42"/>
              </a:solidFill>
              <a:highlight>
                <a:srgbClr val="F5F5F5"/>
              </a:highlight>
              <a:latin typeface="Courier New"/>
              <a:ea typeface="Courier New"/>
              <a:cs typeface="Courier New"/>
              <a:sym typeface="Courier New"/>
            </a:endParaRPr>
          </a:p>
          <a:p>
            <a:pPr indent="0" lvl="0" marL="0" rtl="0" algn="l">
              <a:lnSpc>
                <a:spcPct val="130000"/>
              </a:lnSpc>
              <a:spcBef>
                <a:spcPts val="0"/>
              </a:spcBef>
              <a:spcAft>
                <a:spcPts val="0"/>
              </a:spcAft>
              <a:buClr>
                <a:schemeClr val="dk1"/>
              </a:buClr>
              <a:buSzPts val="1100"/>
              <a:buFont typeface="Arial"/>
              <a:buNone/>
            </a:pPr>
            <a:r>
              <a:rPr b="0" lang="en" sz="2400">
                <a:solidFill>
                  <a:srgbClr val="880000"/>
                </a:solidFill>
                <a:highlight>
                  <a:srgbClr val="F5F5F5"/>
                </a:highlight>
                <a:latin typeface="Courier New"/>
                <a:ea typeface="Courier New"/>
                <a:cs typeface="Courier New"/>
                <a:sym typeface="Courier New"/>
              </a:rPr>
              <a:t># choose action via exploration</a:t>
            </a:r>
            <a:endParaRPr b="0" sz="2400">
              <a:solidFill>
                <a:srgbClr val="880000"/>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2400"/>
          </a:p>
        </p:txBody>
      </p:sp>
      <p:sp>
        <p:nvSpPr>
          <p:cNvPr id="349" name="Google Shape;349;p5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59"/>
          <p:cNvPicPr preferRelativeResize="0"/>
          <p:nvPr/>
        </p:nvPicPr>
        <p:blipFill>
          <a:blip r:embed="rId3">
            <a:alphaModFix/>
          </a:blip>
          <a:stretch>
            <a:fillRect/>
          </a:stretch>
        </p:blipFill>
        <p:spPr>
          <a:xfrm>
            <a:off x="152400" y="152400"/>
            <a:ext cx="8602133" cy="4838700"/>
          </a:xfrm>
          <a:prstGeom prst="rect">
            <a:avLst/>
          </a:prstGeom>
          <a:noFill/>
          <a:ln>
            <a:noFill/>
          </a:ln>
        </p:spPr>
      </p:pic>
      <p:sp>
        <p:nvSpPr>
          <p:cNvPr id="355" name="Google Shape;35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reinforcement Learning</a:t>
            </a:r>
            <a:endParaRPr/>
          </a:p>
        </p:txBody>
      </p:sp>
      <p:sp>
        <p:nvSpPr>
          <p:cNvPr id="361" name="Google Shape;361;p6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61"/>
          <p:cNvPicPr preferRelativeResize="0"/>
          <p:nvPr/>
        </p:nvPicPr>
        <p:blipFill>
          <a:blip r:embed="rId3">
            <a:alphaModFix/>
          </a:blip>
          <a:stretch>
            <a:fillRect/>
          </a:stretch>
        </p:blipFill>
        <p:spPr>
          <a:xfrm>
            <a:off x="1003200" y="152400"/>
            <a:ext cx="6839152" cy="4838700"/>
          </a:xfrm>
          <a:prstGeom prst="rect">
            <a:avLst/>
          </a:prstGeom>
          <a:noFill/>
          <a:ln>
            <a:noFill/>
          </a:ln>
        </p:spPr>
      </p:pic>
      <p:sp>
        <p:nvSpPr>
          <p:cNvPr id="367" name="Google Shape;367;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3C47D"/>
        </a:solidFill>
      </p:bgPr>
    </p:bg>
    <p:spTree>
      <p:nvGrpSpPr>
        <p:cNvPr id="371" name="Shape 371"/>
        <p:cNvGrpSpPr/>
        <p:nvPr/>
      </p:nvGrpSpPr>
      <p:grpSpPr>
        <a:xfrm>
          <a:off x="0" y="0"/>
          <a:ext cx="0" cy="0"/>
          <a:chOff x="0" y="0"/>
          <a:chExt cx="0" cy="0"/>
        </a:xfrm>
      </p:grpSpPr>
      <p:sp>
        <p:nvSpPr>
          <p:cNvPr id="372" name="Google Shape;372;p6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
              <a:t>Deep Q-learning</a:t>
            </a:r>
            <a:endParaRPr b="1"/>
          </a:p>
          <a:p>
            <a:pPr indent="0" lvl="0" marL="0" rtl="0" algn="ctr">
              <a:spcBef>
                <a:spcPts val="400"/>
              </a:spcBef>
              <a:spcAft>
                <a:spcPts val="0"/>
              </a:spcAft>
              <a:buNone/>
            </a:pPr>
            <a:r>
              <a:t/>
            </a:r>
            <a:endParaRPr/>
          </a:p>
        </p:txBody>
      </p:sp>
      <p:sp>
        <p:nvSpPr>
          <p:cNvPr id="373" name="Google Shape;37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63"/>
          <p:cNvPicPr preferRelativeResize="0"/>
          <p:nvPr/>
        </p:nvPicPr>
        <p:blipFill>
          <a:blip r:embed="rId3">
            <a:alphaModFix/>
          </a:blip>
          <a:stretch>
            <a:fillRect/>
          </a:stretch>
        </p:blipFill>
        <p:spPr>
          <a:xfrm>
            <a:off x="1633538" y="904875"/>
            <a:ext cx="5876925" cy="33337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64"/>
          <p:cNvPicPr preferRelativeResize="0"/>
          <p:nvPr/>
        </p:nvPicPr>
        <p:blipFill>
          <a:blip r:embed="rId3">
            <a:alphaModFix/>
          </a:blip>
          <a:stretch>
            <a:fillRect/>
          </a:stretch>
        </p:blipFill>
        <p:spPr>
          <a:xfrm>
            <a:off x="265625" y="392538"/>
            <a:ext cx="8612732" cy="43584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5"/>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Experience Replay and </a:t>
            </a:r>
            <a:endParaRPr/>
          </a:p>
          <a:p>
            <a:pPr indent="0" lvl="0" marL="0" rtl="0" algn="ctr">
              <a:spcBef>
                <a:spcPts val="0"/>
              </a:spcBef>
              <a:spcAft>
                <a:spcPts val="0"/>
              </a:spcAft>
              <a:buNone/>
            </a:pPr>
            <a:r>
              <a:rPr lang="en"/>
              <a:t>Replay Memory</a:t>
            </a:r>
            <a:endParaRPr/>
          </a:p>
        </p:txBody>
      </p:sp>
      <p:sp>
        <p:nvSpPr>
          <p:cNvPr id="391" name="Google Shape;391;p6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1062600" y="793950"/>
            <a:ext cx="7018800" cy="355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33333"/>
                </a:solidFill>
                <a:highlight>
                  <a:srgbClr val="FFFFFF"/>
                </a:highlight>
                <a:latin typeface="Roboto"/>
                <a:ea typeface="Roboto"/>
                <a:cs typeface="Roboto"/>
                <a:sym typeface="Roboto"/>
              </a:rPr>
              <a:t>With deep Q-networks, we often utilize this technique called </a:t>
            </a:r>
            <a:r>
              <a:rPr i="1" lang="en">
                <a:solidFill>
                  <a:srgbClr val="333333"/>
                </a:solidFill>
                <a:highlight>
                  <a:srgbClr val="FFFFFF"/>
                </a:highlight>
                <a:latin typeface="Roboto"/>
                <a:ea typeface="Roboto"/>
                <a:cs typeface="Roboto"/>
                <a:sym typeface="Roboto"/>
              </a:rPr>
              <a:t>experience replay</a:t>
            </a:r>
            <a:r>
              <a:rPr lang="en">
                <a:solidFill>
                  <a:srgbClr val="333333"/>
                </a:solidFill>
                <a:highlight>
                  <a:srgbClr val="FFFFFF"/>
                </a:highlight>
                <a:latin typeface="Roboto"/>
                <a:ea typeface="Roboto"/>
                <a:cs typeface="Roboto"/>
                <a:sym typeface="Roboto"/>
              </a:rPr>
              <a:t> during training. With experience replay, we store the agent’s experiences at each time step in a data set called the </a:t>
            </a:r>
            <a:r>
              <a:rPr i="1" lang="en">
                <a:solidFill>
                  <a:srgbClr val="333333"/>
                </a:solidFill>
                <a:highlight>
                  <a:srgbClr val="FFFFFF"/>
                </a:highlight>
                <a:latin typeface="Roboto"/>
                <a:ea typeface="Roboto"/>
                <a:cs typeface="Roboto"/>
                <a:sym typeface="Roboto"/>
              </a:rPr>
              <a:t>replay memory</a:t>
            </a:r>
            <a:r>
              <a:rPr lang="en">
                <a:solidFill>
                  <a:srgbClr val="333333"/>
                </a:solidFill>
                <a:highlight>
                  <a:srgbClr val="FFFFFF"/>
                </a:highlight>
                <a:latin typeface="Roboto"/>
                <a:ea typeface="Roboto"/>
                <a:cs typeface="Roboto"/>
                <a:sym typeface="Roboto"/>
              </a:rPr>
              <a:t>. </a:t>
            </a:r>
            <a:endParaRPr/>
          </a:p>
        </p:txBody>
      </p:sp>
      <p:sp>
        <p:nvSpPr>
          <p:cNvPr id="397" name="Google Shape;39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67"/>
          <p:cNvPicPr preferRelativeResize="0"/>
          <p:nvPr/>
        </p:nvPicPr>
        <p:blipFill>
          <a:blip r:embed="rId3">
            <a:alphaModFix/>
          </a:blip>
          <a:stretch>
            <a:fillRect/>
          </a:stretch>
        </p:blipFill>
        <p:spPr>
          <a:xfrm>
            <a:off x="2356962" y="1800800"/>
            <a:ext cx="4430075" cy="12185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lnSpc>
                <a:spcPct val="115000"/>
              </a:lnSpc>
              <a:spcBef>
                <a:spcPts val="1400"/>
              </a:spcBef>
              <a:spcAft>
                <a:spcPts val="0"/>
              </a:spcAft>
              <a:buNone/>
            </a:pPr>
            <a:r>
              <a:rPr lang="en" sz="2400"/>
              <a:t>What is reinforcement learning?</a:t>
            </a:r>
            <a:endParaRPr sz="2400"/>
          </a:p>
          <a:p>
            <a:pPr indent="0" lvl="0" marL="0" rtl="0" algn="ctr">
              <a:spcBef>
                <a:spcPts val="400"/>
              </a:spcBef>
              <a:spcAft>
                <a:spcPts val="0"/>
              </a:spcAft>
              <a:buNone/>
            </a:pPr>
            <a:r>
              <a:t/>
            </a:r>
            <a:endParaRPr sz="2400"/>
          </a:p>
        </p:txBody>
      </p:sp>
      <p:sp>
        <p:nvSpPr>
          <p:cNvPr id="119" name="Google Shape;119;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1162175" y="978075"/>
            <a:ext cx="6696900" cy="318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33333"/>
                </a:solidFill>
                <a:highlight>
                  <a:srgbClr val="FFFFFF"/>
                </a:highlight>
                <a:latin typeface="Roboto"/>
                <a:ea typeface="Roboto"/>
                <a:cs typeface="Roboto"/>
                <a:sym typeface="Roboto"/>
              </a:rPr>
              <a:t>If the network learned only from consecutive samples of experience as they occurred sequentially in the environment, the samples would be highly correlated and would therefore lead to inefficient learning. Taking random samples from replay memory breaks this correlation.</a:t>
            </a:r>
            <a:endParaRPr/>
          </a:p>
        </p:txBody>
      </p:sp>
      <p:sp>
        <p:nvSpPr>
          <p:cNvPr id="409" name="Google Shape;40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5" name="Google Shape;415;p69"/>
          <p:cNvPicPr preferRelativeResize="0"/>
          <p:nvPr/>
        </p:nvPicPr>
        <p:blipFill>
          <a:blip r:embed="rId3">
            <a:alphaModFix/>
          </a:blip>
          <a:stretch>
            <a:fillRect/>
          </a:stretch>
        </p:blipFill>
        <p:spPr>
          <a:xfrm>
            <a:off x="1288750" y="1495953"/>
            <a:ext cx="6420750" cy="179017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1" name="Google Shape;421;p70"/>
          <p:cNvPicPr preferRelativeResize="0"/>
          <p:nvPr/>
        </p:nvPicPr>
        <p:blipFill>
          <a:blip r:embed="rId3">
            <a:alphaModFix/>
          </a:blip>
          <a:stretch>
            <a:fillRect/>
          </a:stretch>
        </p:blipFill>
        <p:spPr>
          <a:xfrm>
            <a:off x="1038225" y="433388"/>
            <a:ext cx="7067550" cy="42767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Target Network</a:t>
            </a:r>
            <a:endParaRPr/>
          </a:p>
        </p:txBody>
      </p:sp>
      <p:sp>
        <p:nvSpPr>
          <p:cNvPr id="427" name="Google Shape;427;p7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1219700" y="1553400"/>
            <a:ext cx="6478500" cy="27501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rgbClr val="333333"/>
                </a:solidFill>
                <a:highlight>
                  <a:srgbClr val="FFFFFF"/>
                </a:highlight>
                <a:latin typeface="Roboto"/>
                <a:ea typeface="Roboto"/>
                <a:cs typeface="Roboto"/>
                <a:sym typeface="Roboto"/>
              </a:rPr>
              <a:t>when our weights update, our outputted Q-values will update, but so will our target Q-values since the targets are calculated using the same weights. So, our Q-values will be updated with each iteration to move closer to the target Q-values, but the target Q-values will also be moving in the same direction.</a:t>
            </a:r>
            <a:endParaRPr>
              <a:solidFill>
                <a:srgbClr val="333333"/>
              </a:solidFill>
              <a:highlight>
                <a:srgbClr val="FFFFFF"/>
              </a:highlight>
              <a:latin typeface="Roboto"/>
              <a:ea typeface="Roboto"/>
              <a:cs typeface="Roboto"/>
              <a:sym typeface="Roboto"/>
            </a:endParaRPr>
          </a:p>
          <a:p>
            <a:pPr indent="0" lvl="0" marL="0" rtl="0" algn="ctr">
              <a:lnSpc>
                <a:spcPct val="115000"/>
              </a:lnSpc>
              <a:spcBef>
                <a:spcPts val="120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433" name="Google Shape;433;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type="title"/>
          </p:nvPr>
        </p:nvSpPr>
        <p:spPr>
          <a:xfrm>
            <a:off x="1196700" y="1185200"/>
            <a:ext cx="6616200" cy="28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33333"/>
                </a:solidFill>
                <a:highlight>
                  <a:srgbClr val="FFFFFF"/>
                </a:highlight>
                <a:latin typeface="Roboto"/>
                <a:ea typeface="Roboto"/>
                <a:cs typeface="Roboto"/>
                <a:sym typeface="Roboto"/>
              </a:rPr>
              <a:t>this makes the optimization appear to be chasing its own tail, which introduces instability. As our Q-values move closer and closer to their targets, the targets continue to move further and further because we're using the same network to calculate both of these values.</a:t>
            </a:r>
            <a:endParaRPr/>
          </a:p>
        </p:txBody>
      </p:sp>
      <p:sp>
        <p:nvSpPr>
          <p:cNvPr id="439" name="Google Shape;439;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5" name="Google Shape;445;p74"/>
          <p:cNvPicPr preferRelativeResize="0"/>
          <p:nvPr/>
        </p:nvPicPr>
        <p:blipFill>
          <a:blip r:embed="rId3">
            <a:alphaModFix/>
          </a:blip>
          <a:stretch>
            <a:fillRect/>
          </a:stretch>
        </p:blipFill>
        <p:spPr>
          <a:xfrm>
            <a:off x="1181213" y="152400"/>
            <a:ext cx="6781582" cy="48387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Multi-agent Deep Reinforcement Learning</a:t>
            </a:r>
            <a:endParaRPr/>
          </a:p>
        </p:txBody>
      </p:sp>
      <p:sp>
        <p:nvSpPr>
          <p:cNvPr id="451" name="Google Shape;451;p7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989575" y="1334775"/>
            <a:ext cx="6984600" cy="26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l">
              <a:lnSpc>
                <a:spcPct val="115000"/>
              </a:lnSpc>
              <a:spcBef>
                <a:spcPts val="1200"/>
              </a:spcBef>
              <a:spcAft>
                <a:spcPts val="0"/>
              </a:spcAft>
              <a:buNone/>
            </a:pPr>
            <a:r>
              <a:t/>
            </a:r>
            <a:endParaRPr b="0" sz="1000"/>
          </a:p>
          <a:p>
            <a:pPr indent="0" lvl="0" marL="0" rtl="0" algn="l">
              <a:lnSpc>
                <a:spcPct val="115000"/>
              </a:lnSpc>
              <a:spcBef>
                <a:spcPts val="1200"/>
              </a:spcBef>
              <a:spcAft>
                <a:spcPts val="0"/>
              </a:spcAft>
              <a:buNone/>
            </a:pPr>
            <a:r>
              <a:t/>
            </a:r>
            <a:endParaRPr b="0" sz="1000"/>
          </a:p>
          <a:p>
            <a:pPr indent="0" lvl="0" marL="0" rtl="0" algn="l">
              <a:lnSpc>
                <a:spcPct val="115000"/>
              </a:lnSpc>
              <a:spcBef>
                <a:spcPts val="1200"/>
              </a:spcBef>
              <a:spcAft>
                <a:spcPts val="0"/>
              </a:spcAft>
              <a:buNone/>
            </a:pPr>
            <a:r>
              <a:t/>
            </a:r>
            <a:endParaRPr b="0" sz="1000"/>
          </a:p>
          <a:p>
            <a:pPr indent="0" lvl="0" marL="0" rtl="0" algn="l">
              <a:lnSpc>
                <a:spcPct val="115000"/>
              </a:lnSpc>
              <a:spcBef>
                <a:spcPts val="1200"/>
              </a:spcBef>
              <a:spcAft>
                <a:spcPts val="0"/>
              </a:spcAft>
              <a:buNone/>
            </a:pPr>
            <a:r>
              <a:t/>
            </a:r>
            <a:endParaRPr b="0" sz="1000"/>
          </a:p>
          <a:p>
            <a:pPr indent="0" lvl="0" marL="0" rtl="0" algn="l">
              <a:lnSpc>
                <a:spcPct val="115000"/>
              </a:lnSpc>
              <a:spcBef>
                <a:spcPts val="1200"/>
              </a:spcBef>
              <a:spcAft>
                <a:spcPts val="0"/>
              </a:spcAft>
              <a:buNone/>
            </a:pPr>
            <a:r>
              <a:t/>
            </a:r>
            <a:endParaRPr b="0" sz="1000"/>
          </a:p>
          <a:p>
            <a:pPr indent="0" lvl="0" marL="0" rtl="0" algn="ctr">
              <a:lnSpc>
                <a:spcPct val="115000"/>
              </a:lnSpc>
              <a:spcBef>
                <a:spcPts val="1200"/>
              </a:spcBef>
              <a:spcAft>
                <a:spcPts val="0"/>
              </a:spcAft>
              <a:buNone/>
            </a:pPr>
            <a:r>
              <a:rPr lang="en" sz="1900"/>
              <a:t>There exist several possible adaptations of the Q-learning algorithm for the multiagent case. In practice the simplest method consists of using an autonomous Q-learning algorithm for each agent in the environment, thereby using the environment as the sole source of interaction between agents. In this work we use this method due to its simplicity, decentralized nature, computational speed, and ability to produce consistent results for the range of tasks we report. Therefore, in our tests each agent is controlled by an independent Deep Q-Network with architecture and parameters as reported in </a:t>
            </a:r>
            <a:endParaRPr sz="1900"/>
          </a:p>
          <a:p>
            <a:pPr indent="0" lvl="0" marL="0" rtl="0" algn="l">
              <a:lnSpc>
                <a:spcPct val="115000"/>
              </a:lnSpc>
              <a:spcBef>
                <a:spcPts val="1200"/>
              </a:spcBef>
              <a:spcAft>
                <a:spcPts val="0"/>
              </a:spcAft>
              <a:buNone/>
            </a:pPr>
            <a:r>
              <a:rPr b="0" lang="en" sz="1100"/>
              <a:t>				</a:t>
            </a:r>
            <a:endParaRPr b="0" sz="1100"/>
          </a:p>
          <a:p>
            <a:pPr indent="0" lvl="0" marL="0" rtl="0" algn="l">
              <a:lnSpc>
                <a:spcPct val="115000"/>
              </a:lnSpc>
              <a:spcBef>
                <a:spcPts val="1200"/>
              </a:spcBef>
              <a:spcAft>
                <a:spcPts val="0"/>
              </a:spcAft>
              <a:buNone/>
            </a:pPr>
            <a:r>
              <a:rPr b="0" lang="en" sz="1100"/>
              <a:t>			</a:t>
            </a:r>
            <a:endParaRPr b="0" sz="1100"/>
          </a:p>
          <a:p>
            <a:pPr indent="0" lvl="0" marL="0" rtl="0" algn="l">
              <a:lnSpc>
                <a:spcPct val="115000"/>
              </a:lnSpc>
              <a:spcBef>
                <a:spcPts val="1200"/>
              </a:spcBef>
              <a:spcAft>
                <a:spcPts val="0"/>
              </a:spcAft>
              <a:buNone/>
            </a:pPr>
            <a:r>
              <a:rPr b="0" lang="en" sz="1100"/>
              <a:t>		</a:t>
            </a:r>
            <a:endParaRPr b="0" sz="1100"/>
          </a:p>
          <a:p>
            <a:pPr indent="0" lvl="0" marL="0" rtl="0" algn="l">
              <a:lnSpc>
                <a:spcPct val="115000"/>
              </a:lnSpc>
              <a:spcBef>
                <a:spcPts val="1200"/>
              </a:spcBef>
              <a:spcAft>
                <a:spcPts val="0"/>
              </a:spcAft>
              <a:buNone/>
            </a:pPr>
            <a:r>
              <a:t/>
            </a:r>
            <a:endParaRPr b="0" sz="1000"/>
          </a:p>
          <a:p>
            <a:pPr indent="0" lvl="0" marL="0" rtl="0" algn="l">
              <a:lnSpc>
                <a:spcPct val="115000"/>
              </a:lnSpc>
              <a:spcBef>
                <a:spcPts val="1200"/>
              </a:spcBef>
              <a:spcAft>
                <a:spcPts val="0"/>
              </a:spcAft>
              <a:buClr>
                <a:schemeClr val="dk1"/>
              </a:buClr>
              <a:buSzPts val="1100"/>
              <a:buFont typeface="Arial"/>
              <a:buNone/>
            </a:pPr>
            <a:r>
              <a:t/>
            </a:r>
            <a:endParaRPr b="0" sz="1000"/>
          </a:p>
          <a:p>
            <a:pPr indent="0" lvl="0" marL="0" rtl="0" algn="l">
              <a:lnSpc>
                <a:spcPct val="115000"/>
              </a:lnSpc>
              <a:spcBef>
                <a:spcPts val="120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None/>
            </a:pPr>
            <a:r>
              <a:t/>
            </a:r>
            <a:endParaRPr/>
          </a:p>
        </p:txBody>
      </p:sp>
      <p:sp>
        <p:nvSpPr>
          <p:cNvPr id="457" name="Google Shape;457;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Related</a:t>
            </a:r>
            <a:r>
              <a:rPr lang="en"/>
              <a:t> Work</a:t>
            </a:r>
            <a:endParaRPr/>
          </a:p>
        </p:txBody>
      </p:sp>
      <p:sp>
        <p:nvSpPr>
          <p:cNvPr id="463" name="Google Shape;463;p7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23" name="Shape 123"/>
        <p:cNvGrpSpPr/>
        <p:nvPr/>
      </p:nvGrpSpPr>
      <p:grpSpPr>
        <a:xfrm>
          <a:off x="0" y="0"/>
          <a:ext cx="0" cy="0"/>
          <a:chOff x="0" y="0"/>
          <a:chExt cx="0" cy="0"/>
        </a:xfrm>
      </p:grpSpPr>
      <p:sp>
        <p:nvSpPr>
          <p:cNvPr id="124" name="Google Shape;12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t>‹#›</a:t>
            </a:fld>
            <a:endParaRPr/>
          </a:p>
        </p:txBody>
      </p:sp>
      <p:pic>
        <p:nvPicPr>
          <p:cNvPr id="125" name="Google Shape;125;p24"/>
          <p:cNvPicPr preferRelativeResize="0"/>
          <p:nvPr/>
        </p:nvPicPr>
        <p:blipFill>
          <a:blip r:embed="rId3">
            <a:alphaModFix/>
          </a:blip>
          <a:stretch>
            <a:fillRect/>
          </a:stretch>
        </p:blipFill>
        <p:spPr>
          <a:xfrm>
            <a:off x="2411350" y="594950"/>
            <a:ext cx="4036125" cy="3953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9" name="Google Shape;469;p78"/>
          <p:cNvSpPr/>
          <p:nvPr/>
        </p:nvSpPr>
        <p:spPr>
          <a:xfrm>
            <a:off x="817263" y="108963"/>
            <a:ext cx="7509474" cy="4925574"/>
          </a:xfrm>
          <a:prstGeom prst="rect">
            <a:avLst/>
          </a:prstGeom>
          <a:noFill/>
          <a:ln>
            <a:noFill/>
          </a:ln>
        </p:spPr>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5" name="Google Shape;475;p79"/>
          <p:cNvPicPr preferRelativeResize="0"/>
          <p:nvPr/>
        </p:nvPicPr>
        <p:blipFill>
          <a:blip r:embed="rId3">
            <a:alphaModFix/>
          </a:blip>
          <a:stretch>
            <a:fillRect/>
          </a:stretch>
        </p:blipFill>
        <p:spPr>
          <a:xfrm>
            <a:off x="2483538" y="859213"/>
            <a:ext cx="4176925" cy="342507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1" name="Google Shape;481;p80"/>
          <p:cNvPicPr preferRelativeResize="0"/>
          <p:nvPr/>
        </p:nvPicPr>
        <p:blipFill>
          <a:blip r:embed="rId3">
            <a:alphaModFix/>
          </a:blip>
          <a:stretch>
            <a:fillRect/>
          </a:stretch>
        </p:blipFill>
        <p:spPr>
          <a:xfrm>
            <a:off x="1007125" y="152400"/>
            <a:ext cx="7129751" cy="4838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81"/>
          <p:cNvPicPr preferRelativeResize="0"/>
          <p:nvPr/>
        </p:nvPicPr>
        <p:blipFill>
          <a:blip r:embed="rId3">
            <a:alphaModFix/>
          </a:blip>
          <a:stretch>
            <a:fillRect/>
          </a:stretch>
        </p:blipFill>
        <p:spPr>
          <a:xfrm>
            <a:off x="1518416" y="834238"/>
            <a:ext cx="6107171" cy="34750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3" name="Google Shape;493;p82"/>
          <p:cNvPicPr preferRelativeResize="0"/>
          <p:nvPr/>
        </p:nvPicPr>
        <p:blipFill>
          <a:blip r:embed="rId3">
            <a:alphaModFix/>
          </a:blip>
          <a:stretch>
            <a:fillRect/>
          </a:stretch>
        </p:blipFill>
        <p:spPr>
          <a:xfrm>
            <a:off x="152400" y="152400"/>
            <a:ext cx="4238625" cy="1019175"/>
          </a:xfrm>
          <a:prstGeom prst="rect">
            <a:avLst/>
          </a:prstGeom>
          <a:noFill/>
          <a:ln>
            <a:noFill/>
          </a:ln>
        </p:spPr>
      </p:pic>
      <p:pic>
        <p:nvPicPr>
          <p:cNvPr id="494" name="Google Shape;494;p82"/>
          <p:cNvPicPr preferRelativeResize="0"/>
          <p:nvPr/>
        </p:nvPicPr>
        <p:blipFill>
          <a:blip r:embed="rId4">
            <a:alphaModFix/>
          </a:blip>
          <a:stretch>
            <a:fillRect/>
          </a:stretch>
        </p:blipFill>
        <p:spPr>
          <a:xfrm>
            <a:off x="152400" y="1323975"/>
            <a:ext cx="8839200" cy="305972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0" name="Google Shape;500;p83"/>
          <p:cNvPicPr preferRelativeResize="0"/>
          <p:nvPr/>
        </p:nvPicPr>
        <p:blipFill>
          <a:blip r:embed="rId3">
            <a:alphaModFix/>
          </a:blip>
          <a:stretch>
            <a:fillRect/>
          </a:stretch>
        </p:blipFill>
        <p:spPr>
          <a:xfrm>
            <a:off x="152400" y="152400"/>
            <a:ext cx="4419600" cy="1238250"/>
          </a:xfrm>
          <a:prstGeom prst="rect">
            <a:avLst/>
          </a:prstGeom>
          <a:noFill/>
          <a:ln>
            <a:noFill/>
          </a:ln>
        </p:spPr>
      </p:pic>
      <p:pic>
        <p:nvPicPr>
          <p:cNvPr id="501" name="Google Shape;501;p83"/>
          <p:cNvPicPr preferRelativeResize="0"/>
          <p:nvPr/>
        </p:nvPicPr>
        <p:blipFill>
          <a:blip r:embed="rId4">
            <a:alphaModFix/>
          </a:blip>
          <a:stretch>
            <a:fillRect/>
          </a:stretch>
        </p:blipFill>
        <p:spPr>
          <a:xfrm>
            <a:off x="152400" y="1543050"/>
            <a:ext cx="8531247" cy="296776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84"/>
          <p:cNvPicPr preferRelativeResize="0"/>
          <p:nvPr/>
        </p:nvPicPr>
        <p:blipFill>
          <a:blip r:embed="rId3">
            <a:alphaModFix/>
          </a:blip>
          <a:stretch>
            <a:fillRect/>
          </a:stretch>
        </p:blipFill>
        <p:spPr>
          <a:xfrm>
            <a:off x="821788" y="152400"/>
            <a:ext cx="7500425" cy="483869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3" name="Google Shape;513;p85"/>
          <p:cNvPicPr preferRelativeResize="0"/>
          <p:nvPr/>
        </p:nvPicPr>
        <p:blipFill>
          <a:blip r:embed="rId3">
            <a:alphaModFix/>
          </a:blip>
          <a:stretch>
            <a:fillRect/>
          </a:stretch>
        </p:blipFill>
        <p:spPr>
          <a:xfrm>
            <a:off x="917413" y="152400"/>
            <a:ext cx="7309163" cy="483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86"/>
          <p:cNvPicPr preferRelativeResize="0"/>
          <p:nvPr/>
        </p:nvPicPr>
        <p:blipFill>
          <a:blip r:embed="rId3">
            <a:alphaModFix/>
          </a:blip>
          <a:stretch>
            <a:fillRect/>
          </a:stretch>
        </p:blipFill>
        <p:spPr>
          <a:xfrm>
            <a:off x="1074100" y="152400"/>
            <a:ext cx="6995812" cy="48387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5" name="Google Shape;525;p87"/>
          <p:cNvPicPr preferRelativeResize="0"/>
          <p:nvPr/>
        </p:nvPicPr>
        <p:blipFill>
          <a:blip r:embed="rId3">
            <a:alphaModFix/>
          </a:blip>
          <a:stretch>
            <a:fillRect/>
          </a:stretch>
        </p:blipFill>
        <p:spPr>
          <a:xfrm>
            <a:off x="2350913" y="152400"/>
            <a:ext cx="4442186"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idx="12" type="sldNum"/>
          </p:nvPr>
        </p:nvSpPr>
        <p:spPr>
          <a:xfrm>
            <a:off x="8296533" y="44769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1" name="Google Shape;131;p25"/>
          <p:cNvSpPr txBox="1"/>
          <p:nvPr/>
        </p:nvSpPr>
        <p:spPr>
          <a:xfrm>
            <a:off x="558850" y="672750"/>
            <a:ext cx="7917000" cy="3798000"/>
          </a:xfrm>
          <a:prstGeom prst="rect">
            <a:avLst/>
          </a:prstGeom>
          <a:noFill/>
          <a:ln>
            <a:noFill/>
          </a:ln>
        </p:spPr>
        <p:txBody>
          <a:bodyPr anchorCtr="0" anchor="ctr"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Discrete environment 10 * 10</a:t>
            </a:r>
            <a:endParaRPr sz="1900"/>
          </a:p>
          <a:p>
            <a:pPr indent="-349250" lvl="0" marL="457200" rtl="0" algn="l">
              <a:lnSpc>
                <a:spcPct val="150000"/>
              </a:lnSpc>
              <a:spcBef>
                <a:spcPts val="0"/>
              </a:spcBef>
              <a:spcAft>
                <a:spcPts val="0"/>
              </a:spcAft>
              <a:buSzPts val="1900"/>
              <a:buChar char="●"/>
            </a:pPr>
            <a:r>
              <a:rPr lang="en" sz="1900"/>
              <a:t>Two different types of agents : thief agent and police agent</a:t>
            </a:r>
            <a:endParaRPr sz="1900"/>
          </a:p>
          <a:p>
            <a:pPr indent="-349250" lvl="0" marL="457200" rtl="0" algn="l">
              <a:lnSpc>
                <a:spcPct val="150000"/>
              </a:lnSpc>
              <a:spcBef>
                <a:spcPts val="0"/>
              </a:spcBef>
              <a:spcAft>
                <a:spcPts val="0"/>
              </a:spcAft>
              <a:buSzPts val="1900"/>
              <a:buChar char="●"/>
            </a:pPr>
            <a:r>
              <a:rPr lang="en" sz="1900"/>
              <a:t>Each of them has 9 movements </a:t>
            </a:r>
            <a:endParaRPr sz="1900"/>
          </a:p>
          <a:p>
            <a:pPr indent="-349250" lvl="0" marL="457200" rtl="0" algn="l">
              <a:lnSpc>
                <a:spcPct val="150000"/>
              </a:lnSpc>
              <a:spcBef>
                <a:spcPts val="0"/>
              </a:spcBef>
              <a:spcAft>
                <a:spcPts val="0"/>
              </a:spcAft>
              <a:buSzPts val="1900"/>
              <a:buChar char="●"/>
            </a:pPr>
            <a:r>
              <a:rPr lang="en" sz="1900"/>
              <a:t>Agents have no data about the game environment and game rules</a:t>
            </a:r>
            <a:endParaRPr sz="1900"/>
          </a:p>
          <a:p>
            <a:pPr indent="-349250" lvl="0" marL="457200" rtl="0" algn="l">
              <a:lnSpc>
                <a:spcPct val="150000"/>
              </a:lnSpc>
              <a:spcBef>
                <a:spcPts val="0"/>
              </a:spcBef>
              <a:spcAft>
                <a:spcPts val="0"/>
              </a:spcAft>
              <a:buSzPts val="1900"/>
              <a:buChar char="●"/>
            </a:pPr>
            <a:r>
              <a:rPr lang="en" sz="1900"/>
              <a:t>Our goal is: the police agent catch the thief agent and the thief agent escape from the police agent</a:t>
            </a:r>
            <a:endParaRPr sz="1900"/>
          </a:p>
          <a:p>
            <a:pPr indent="-349250" lvl="0" marL="457200" rtl="0" algn="l">
              <a:lnSpc>
                <a:spcPct val="150000"/>
              </a:lnSpc>
              <a:spcBef>
                <a:spcPts val="0"/>
              </a:spcBef>
              <a:spcAft>
                <a:spcPts val="0"/>
              </a:spcAft>
              <a:buSzPts val="1900"/>
              <a:buChar char="●"/>
            </a:pPr>
            <a:r>
              <a:rPr lang="en" sz="1900"/>
              <a:t>Two agents learn these policies in collaboration with each other</a:t>
            </a:r>
            <a:endParaRPr sz="1900"/>
          </a:p>
          <a:p>
            <a:pPr indent="0" lvl="0" marL="457200" rtl="0" algn="l">
              <a:lnSpc>
                <a:spcPct val="150000"/>
              </a:lnSpc>
              <a:spcBef>
                <a:spcPts val="0"/>
              </a:spcBef>
              <a:spcAft>
                <a:spcPts val="0"/>
              </a:spcAft>
              <a:buNone/>
            </a:pPr>
            <a:r>
              <a:t/>
            </a:r>
            <a:endParaRPr sz="2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8"/>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Main Work</a:t>
            </a:r>
            <a:endParaRPr/>
          </a:p>
        </p:txBody>
      </p:sp>
      <p:sp>
        <p:nvSpPr>
          <p:cNvPr id="531" name="Google Shape;531;p8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5" name="Shape 535"/>
        <p:cNvGrpSpPr/>
        <p:nvPr/>
      </p:nvGrpSpPr>
      <p:grpSpPr>
        <a:xfrm>
          <a:off x="0" y="0"/>
          <a:ext cx="0" cy="0"/>
          <a:chOff x="0" y="0"/>
          <a:chExt cx="0" cy="0"/>
        </a:xfrm>
      </p:grpSpPr>
      <p:sp>
        <p:nvSpPr>
          <p:cNvPr id="536" name="Google Shape;536;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fld id="{00000000-1234-1234-1234-123412341234}" type="slidenum">
              <a:rPr lang="en"/>
              <a:t>‹#›</a:t>
            </a:fld>
            <a:endParaRPr/>
          </a:p>
        </p:txBody>
      </p:sp>
      <p:pic>
        <p:nvPicPr>
          <p:cNvPr id="537" name="Google Shape;537;p89"/>
          <p:cNvPicPr preferRelativeResize="0"/>
          <p:nvPr/>
        </p:nvPicPr>
        <p:blipFill>
          <a:blip r:embed="rId3">
            <a:alphaModFix/>
          </a:blip>
          <a:stretch>
            <a:fillRect/>
          </a:stretch>
        </p:blipFill>
        <p:spPr>
          <a:xfrm>
            <a:off x="2411350" y="594950"/>
            <a:ext cx="4036125" cy="39535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0"/>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Reward scheme </a:t>
            </a:r>
            <a:endParaRPr/>
          </a:p>
        </p:txBody>
      </p:sp>
      <p:sp>
        <p:nvSpPr>
          <p:cNvPr id="543" name="Google Shape;543;p9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ph type="title"/>
          </p:nvPr>
        </p:nvSpPr>
        <p:spPr>
          <a:xfrm>
            <a:off x="1960500" y="1323275"/>
            <a:ext cx="5223000" cy="23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lnSpc>
                <a:spcPct val="115000"/>
              </a:lnSpc>
              <a:spcBef>
                <a:spcPts val="1200"/>
              </a:spcBef>
              <a:spcAft>
                <a:spcPts val="0"/>
              </a:spcAft>
              <a:buClr>
                <a:schemeClr val="dk1"/>
              </a:buClr>
              <a:buSzPts val="1100"/>
              <a:buFont typeface="Arial"/>
              <a:buNone/>
            </a:pPr>
            <a:r>
              <a:rPr lang="en" sz="1900"/>
              <a:t>If the police capture the thief, it gets 25 points and the thief loses 25 points. On the other hand, for each step that the police take, one point is lost and the thief gets one point.</a:t>
            </a:r>
            <a:endParaRPr sz="1900"/>
          </a:p>
          <a:p>
            <a:pPr indent="0" lvl="0" marL="0" rtl="0" algn="ctr">
              <a:lnSpc>
                <a:spcPct val="115000"/>
              </a:lnSpc>
              <a:spcBef>
                <a:spcPts val="1200"/>
              </a:spcBef>
              <a:spcAft>
                <a:spcPts val="0"/>
              </a:spcAft>
              <a:buClr>
                <a:schemeClr val="dk1"/>
              </a:buClr>
              <a:buSzPts val="1100"/>
              <a:buFont typeface="Arial"/>
              <a:buNone/>
            </a:pPr>
            <a:r>
              <a:rPr lang="en" sz="1900"/>
              <a:t>This makes it essentially a zero-sum game, where a positive reward for the police player implies a negative reward of the same size for the thief player and vice versa. </a:t>
            </a:r>
            <a:endParaRPr sz="1900"/>
          </a:p>
          <a:p>
            <a:pPr indent="0" lvl="0" marL="0" rtl="0" algn="l">
              <a:lnSpc>
                <a:spcPct val="115000"/>
              </a:lnSpc>
              <a:spcBef>
                <a:spcPts val="120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None/>
            </a:pPr>
            <a:r>
              <a:t/>
            </a:r>
            <a:endParaRPr/>
          </a:p>
        </p:txBody>
      </p:sp>
      <p:sp>
        <p:nvSpPr>
          <p:cNvPr id="549" name="Google Shape;54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2"/>
          <p:cNvSpPr txBox="1"/>
          <p:nvPr>
            <p:ph type="title"/>
          </p:nvPr>
        </p:nvSpPr>
        <p:spPr>
          <a:xfrm>
            <a:off x="1960500" y="1127650"/>
            <a:ext cx="5223000" cy="2715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lnSpc>
                <a:spcPct val="115000"/>
              </a:lnSpc>
              <a:spcBef>
                <a:spcPts val="1200"/>
              </a:spcBef>
              <a:spcAft>
                <a:spcPts val="0"/>
              </a:spcAft>
              <a:buClr>
                <a:schemeClr val="dk1"/>
              </a:buClr>
              <a:buSzPts val="1100"/>
              <a:buFont typeface="Arial"/>
              <a:buNone/>
            </a:pPr>
            <a:r>
              <a:rPr lang="en" sz="1900"/>
              <a:t>each agent has their own convolutional neural network controller that takes the pixels of an image as input and as output, represents the Q-values for all the actions the agent can take from that state. </a:t>
            </a:r>
            <a:endParaRPr sz="1900"/>
          </a:p>
          <a:p>
            <a:pPr indent="0" lvl="0" marL="0" rtl="0" algn="l">
              <a:lnSpc>
                <a:spcPct val="115000"/>
              </a:lnSpc>
              <a:spcBef>
                <a:spcPts val="120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Clr>
                <a:schemeClr val="dk1"/>
              </a:buClr>
              <a:buSzPts val="1100"/>
              <a:buFont typeface="Arial"/>
              <a:buNone/>
            </a:pPr>
            <a:r>
              <a:rPr b="0" lang="en" sz="1100"/>
              <a:t>		</a:t>
            </a:r>
            <a:endParaRPr b="0" sz="1100"/>
          </a:p>
          <a:p>
            <a:pPr indent="0" lvl="0" marL="0" rtl="0" algn="ctr">
              <a:spcBef>
                <a:spcPts val="0"/>
              </a:spcBef>
              <a:spcAft>
                <a:spcPts val="0"/>
              </a:spcAft>
              <a:buNone/>
            </a:pPr>
            <a:r>
              <a:t/>
            </a:r>
            <a:endParaRPr/>
          </a:p>
        </p:txBody>
      </p:sp>
      <p:sp>
        <p:nvSpPr>
          <p:cNvPr id="555" name="Google Shape;555;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1" name="Google Shape;561;p93"/>
          <p:cNvPicPr preferRelativeResize="0"/>
          <p:nvPr/>
        </p:nvPicPr>
        <p:blipFill>
          <a:blip r:embed="rId3">
            <a:alphaModFix/>
          </a:blip>
          <a:stretch>
            <a:fillRect/>
          </a:stretch>
        </p:blipFill>
        <p:spPr>
          <a:xfrm>
            <a:off x="2697588" y="152400"/>
            <a:ext cx="3748833" cy="4838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67" name="Google Shape;567;p94"/>
          <p:cNvPicPr preferRelativeResize="0"/>
          <p:nvPr/>
        </p:nvPicPr>
        <p:blipFill>
          <a:blip r:embed="rId3">
            <a:alphaModFix/>
          </a:blip>
          <a:stretch>
            <a:fillRect/>
          </a:stretch>
        </p:blipFill>
        <p:spPr>
          <a:xfrm>
            <a:off x="1290625" y="1223963"/>
            <a:ext cx="6562725" cy="2695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3" name="Google Shape;573;p95"/>
          <p:cNvPicPr preferRelativeResize="0"/>
          <p:nvPr/>
        </p:nvPicPr>
        <p:blipFill>
          <a:blip r:embed="rId3">
            <a:alphaModFix/>
          </a:blip>
          <a:stretch>
            <a:fillRect/>
          </a:stretch>
        </p:blipFill>
        <p:spPr>
          <a:xfrm>
            <a:off x="394450" y="392538"/>
            <a:ext cx="8355102" cy="435841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79" name="Google Shape;579;p96"/>
          <p:cNvPicPr preferRelativeResize="0"/>
          <p:nvPr/>
        </p:nvPicPr>
        <p:blipFill>
          <a:blip r:embed="rId3">
            <a:alphaModFix/>
          </a:blip>
          <a:stretch>
            <a:fillRect/>
          </a:stretch>
        </p:blipFill>
        <p:spPr>
          <a:xfrm>
            <a:off x="398863" y="392538"/>
            <a:ext cx="8346279" cy="435841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7"/>
          <p:cNvSpPr txBox="1"/>
          <p:nvPr>
            <p:ph type="title"/>
          </p:nvPr>
        </p:nvSpPr>
        <p:spPr>
          <a:xfrm>
            <a:off x="2140800" y="1630500"/>
            <a:ext cx="48624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Work</a:t>
            </a:r>
            <a:endParaRPr/>
          </a:p>
        </p:txBody>
      </p:sp>
      <p:sp>
        <p:nvSpPr>
          <p:cNvPr id="585" name="Google Shape;585;p9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1094700" y="1630500"/>
            <a:ext cx="6954600" cy="188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we can solve this problem?</a:t>
            </a:r>
            <a:endParaRPr/>
          </a:p>
        </p:txBody>
      </p:sp>
      <p:sp>
        <p:nvSpPr>
          <p:cNvPr id="137" name="Google Shape;137;p2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8"/>
          <p:cNvSpPr txBox="1"/>
          <p:nvPr>
            <p:ph type="title"/>
          </p:nvPr>
        </p:nvSpPr>
        <p:spPr>
          <a:xfrm>
            <a:off x="1507375" y="1012600"/>
            <a:ext cx="6018000" cy="31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900"/>
              <a:t>				</a:t>
            </a:r>
            <a:endParaRPr sz="1900"/>
          </a:p>
          <a:p>
            <a:pPr indent="0" lvl="0" marL="0" rtl="0" algn="ctr">
              <a:lnSpc>
                <a:spcPct val="115000"/>
              </a:lnSpc>
              <a:spcBef>
                <a:spcPts val="1200"/>
              </a:spcBef>
              <a:spcAft>
                <a:spcPts val="0"/>
              </a:spcAft>
              <a:buNone/>
            </a:pPr>
            <a:r>
              <a:rPr lang="en" sz="1900"/>
              <a:t>There are a number of potential directions for future work. One of the things that can be done in the future is to increase the number of agents and also we can use a partially observed environ- ment here each agent is only able to see a few houses around it and the whole game environment is not obvious for them, in which case agent can use other associate agents to find the thief. </a:t>
            </a:r>
            <a:endParaRPr sz="1900"/>
          </a:p>
          <a:p>
            <a:pPr indent="0" lvl="0" marL="0" rtl="0" algn="ctr">
              <a:lnSpc>
                <a:spcPct val="115000"/>
              </a:lnSpc>
              <a:spcBef>
                <a:spcPts val="1200"/>
              </a:spcBef>
              <a:spcAft>
                <a:spcPts val="0"/>
              </a:spcAft>
              <a:buNone/>
            </a:pPr>
            <a:r>
              <a:rPr lang="en" sz="1900"/>
              <a:t>				</a:t>
            </a:r>
            <a:endParaRPr sz="1900"/>
          </a:p>
          <a:p>
            <a:pPr indent="0" lvl="0" marL="0" rtl="0" algn="ctr">
              <a:spcBef>
                <a:spcPts val="0"/>
              </a:spcBef>
              <a:spcAft>
                <a:spcPts val="0"/>
              </a:spcAft>
              <a:buNone/>
            </a:pPr>
            <a:r>
              <a:rPr lang="en" sz="1900"/>
              <a:t>			</a:t>
            </a:r>
            <a:endParaRPr sz="1900"/>
          </a:p>
          <a:p>
            <a:pPr indent="0" lvl="0" marL="0" rtl="0" algn="ctr">
              <a:spcBef>
                <a:spcPts val="0"/>
              </a:spcBef>
              <a:spcAft>
                <a:spcPts val="0"/>
              </a:spcAft>
              <a:buNone/>
            </a:pPr>
            <a:r>
              <a:rPr lang="en" sz="1900"/>
              <a:t>		</a:t>
            </a:r>
            <a:endParaRPr sz="1900"/>
          </a:p>
          <a:p>
            <a:pPr indent="0" lvl="0" marL="0" rtl="0" algn="ctr">
              <a:spcBef>
                <a:spcPts val="0"/>
              </a:spcBef>
              <a:spcAft>
                <a:spcPts val="0"/>
              </a:spcAft>
              <a:buNone/>
            </a:pPr>
            <a:r>
              <a:t/>
            </a:r>
            <a:endParaRPr sz="1900"/>
          </a:p>
        </p:txBody>
      </p:sp>
      <p:sp>
        <p:nvSpPr>
          <p:cNvPr id="591" name="Google Shape;591;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9"/>
          <p:cNvSpPr txBox="1"/>
          <p:nvPr>
            <p:ph type="title"/>
          </p:nvPr>
        </p:nvSpPr>
        <p:spPr>
          <a:xfrm>
            <a:off x="1047100" y="1150675"/>
            <a:ext cx="6789000" cy="296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lnSpc>
                <a:spcPct val="115000"/>
              </a:lnSpc>
              <a:spcBef>
                <a:spcPts val="1200"/>
              </a:spcBef>
              <a:spcAft>
                <a:spcPts val="0"/>
              </a:spcAft>
              <a:buClr>
                <a:schemeClr val="dk1"/>
              </a:buClr>
              <a:buSzPts val="1100"/>
              <a:buFont typeface="Arial"/>
              <a:buNone/>
            </a:pPr>
            <a:r>
              <a:rPr lang="en"/>
              <a:t>Another area of future work would involve extending this approach to more complicated domains. One potential application is robotic soccer. Specifically, selective coordination approaches have been shown to work well for robot soccer. </a:t>
            </a:r>
            <a:endParaRPr/>
          </a:p>
          <a:p>
            <a:pPr indent="0" lvl="0" marL="0" rtl="0" algn="ctr">
              <a:lnSpc>
                <a:spcPct val="115000"/>
              </a:lnSpc>
              <a:spcBef>
                <a:spcPts val="120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Clr>
                <a:schemeClr val="dk1"/>
              </a:buClr>
              <a:buSzPts val="1100"/>
              <a:buFont typeface="Arial"/>
              <a:buNone/>
            </a:pPr>
            <a:r>
              <a:rPr lang="en"/>
              <a:t>		</a:t>
            </a:r>
            <a:endParaRPr/>
          </a:p>
          <a:p>
            <a:pPr indent="0" lvl="0" marL="0" rtl="0" algn="ctr">
              <a:spcBef>
                <a:spcPts val="0"/>
              </a:spcBef>
              <a:spcAft>
                <a:spcPts val="0"/>
              </a:spcAft>
              <a:buNone/>
            </a:pPr>
            <a:r>
              <a:t/>
            </a:r>
            <a:endParaRPr/>
          </a:p>
        </p:txBody>
      </p:sp>
      <p:sp>
        <p:nvSpPr>
          <p:cNvPr id="597" name="Google Shape;597;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100"/>
          <p:cNvSpPr txBox="1"/>
          <p:nvPr>
            <p:ph type="ctrTitle"/>
          </p:nvPr>
        </p:nvSpPr>
        <p:spPr>
          <a:xfrm>
            <a:off x="661050" y="542100"/>
            <a:ext cx="7821900" cy="405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603" name="Google Shape;603;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1358550" y="1024550"/>
            <a:ext cx="6426900" cy="293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Reinforcement learning with the help of deep learning allows us to design a model so that learning happens automatically for each agent</a:t>
            </a:r>
            <a:endParaRPr/>
          </a:p>
        </p:txBody>
      </p:sp>
      <p:sp>
        <p:nvSpPr>
          <p:cNvPr id="143" name="Google Shape;143;p27"/>
          <p:cNvSpPr txBox="1"/>
          <p:nvPr>
            <p:ph idx="12" type="sldNum"/>
          </p:nvPr>
        </p:nvSpPr>
        <p:spPr>
          <a:xfrm>
            <a:off x="8296533" y="446659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